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18"/>
  </p:notesMasterIdLst>
  <p:handoutMasterIdLst>
    <p:handoutMasterId r:id="rId19"/>
  </p:handoutMasterIdLst>
  <p:sldIdLst>
    <p:sldId id="256" r:id="rId2"/>
    <p:sldId id="257" r:id="rId3"/>
    <p:sldId id="258" r:id="rId4"/>
    <p:sldId id="259" r:id="rId5"/>
    <p:sldId id="260" r:id="rId6"/>
    <p:sldId id="261" r:id="rId7"/>
    <p:sldId id="262" r:id="rId8"/>
    <p:sldId id="272" r:id="rId9"/>
    <p:sldId id="263" r:id="rId10"/>
    <p:sldId id="264" r:id="rId11"/>
    <p:sldId id="265" r:id="rId12"/>
    <p:sldId id="266" r:id="rId13"/>
    <p:sldId id="267" r:id="rId14"/>
    <p:sldId id="269" r:id="rId15"/>
    <p:sldId id="268" r:id="rId16"/>
    <p:sldId id="271" r:id="rId17"/>
  </p:sldIdLst>
  <p:sldSz cx="12192000" cy="6858000"/>
  <p:notesSz cx="9866313" cy="67357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70AC81-13D5-47AC-A1FE-90DDCEB34D9C}" v="10" dt="2021-11-18T04:40:54.194"/>
    <p1510:client id="{7A9FC5B1-6FDD-4C99-87F2-C3F8AABA1E17}" v="23" dt="2021-11-18T07:42:39.6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thima Fazna Abdhul Gaffoor" userId="f01d024440ddb395" providerId="LiveId" clId="{7A9FC5B1-6FDD-4C99-87F2-C3F8AABA1E17}"/>
    <pc:docChg chg="undo custSel addSld delSld modSld addSection delSection modSection">
      <pc:chgData name="Fathima Fazna Abdhul Gaffoor" userId="f01d024440ddb395" providerId="LiveId" clId="{7A9FC5B1-6FDD-4C99-87F2-C3F8AABA1E17}" dt="2021-11-18T07:40:17.997" v="1115" actId="1076"/>
      <pc:docMkLst>
        <pc:docMk/>
      </pc:docMkLst>
      <pc:sldChg chg="modSp mod">
        <pc:chgData name="Fathima Fazna Abdhul Gaffoor" userId="f01d024440ddb395" providerId="LiveId" clId="{7A9FC5B1-6FDD-4C99-87F2-C3F8AABA1E17}" dt="2021-11-18T06:47:56.785" v="854" actId="20577"/>
        <pc:sldMkLst>
          <pc:docMk/>
          <pc:sldMk cId="3253479770" sldId="257"/>
        </pc:sldMkLst>
        <pc:spChg chg="mod">
          <ac:chgData name="Fathima Fazna Abdhul Gaffoor" userId="f01d024440ddb395" providerId="LiveId" clId="{7A9FC5B1-6FDD-4C99-87F2-C3F8AABA1E17}" dt="2021-11-18T06:47:56.785" v="854" actId="20577"/>
          <ac:spMkLst>
            <pc:docMk/>
            <pc:sldMk cId="3253479770" sldId="257"/>
            <ac:spMk id="3" creationId="{B9B1A376-78F1-4E85-ADC2-196ED78E76CA}"/>
          </ac:spMkLst>
        </pc:spChg>
      </pc:sldChg>
      <pc:sldChg chg="modSp mod">
        <pc:chgData name="Fathima Fazna Abdhul Gaffoor" userId="f01d024440ddb395" providerId="LiveId" clId="{7A9FC5B1-6FDD-4C99-87F2-C3F8AABA1E17}" dt="2021-11-18T05:20:11.103" v="95" actId="20577"/>
        <pc:sldMkLst>
          <pc:docMk/>
          <pc:sldMk cId="3303363323" sldId="259"/>
        </pc:sldMkLst>
        <pc:spChg chg="mod">
          <ac:chgData name="Fathima Fazna Abdhul Gaffoor" userId="f01d024440ddb395" providerId="LiveId" clId="{7A9FC5B1-6FDD-4C99-87F2-C3F8AABA1E17}" dt="2021-11-18T05:20:11.103" v="95" actId="20577"/>
          <ac:spMkLst>
            <pc:docMk/>
            <pc:sldMk cId="3303363323" sldId="259"/>
            <ac:spMk id="3" creationId="{239DEC66-0DBB-4ACE-988C-460FDE109813}"/>
          </ac:spMkLst>
        </pc:spChg>
      </pc:sldChg>
      <pc:sldChg chg="modSp mod">
        <pc:chgData name="Fathima Fazna Abdhul Gaffoor" userId="f01d024440ddb395" providerId="LiveId" clId="{7A9FC5B1-6FDD-4C99-87F2-C3F8AABA1E17}" dt="2021-11-18T05:18:47.441" v="62" actId="20577"/>
        <pc:sldMkLst>
          <pc:docMk/>
          <pc:sldMk cId="3041645645" sldId="261"/>
        </pc:sldMkLst>
        <pc:spChg chg="mod">
          <ac:chgData name="Fathima Fazna Abdhul Gaffoor" userId="f01d024440ddb395" providerId="LiveId" clId="{7A9FC5B1-6FDD-4C99-87F2-C3F8AABA1E17}" dt="2021-11-18T05:18:47.441" v="62" actId="20577"/>
          <ac:spMkLst>
            <pc:docMk/>
            <pc:sldMk cId="3041645645" sldId="261"/>
            <ac:spMk id="2" creationId="{9F5AD20E-377D-4022-A43B-20197DF8133C}"/>
          </ac:spMkLst>
        </pc:spChg>
      </pc:sldChg>
      <pc:sldChg chg="modSp mod">
        <pc:chgData name="Fathima Fazna Abdhul Gaffoor" userId="f01d024440ddb395" providerId="LiveId" clId="{7A9FC5B1-6FDD-4C99-87F2-C3F8AABA1E17}" dt="2021-11-18T05:24:46.720" v="114" actId="20577"/>
        <pc:sldMkLst>
          <pc:docMk/>
          <pc:sldMk cId="1565266226" sldId="263"/>
        </pc:sldMkLst>
        <pc:spChg chg="mod">
          <ac:chgData name="Fathima Fazna Abdhul Gaffoor" userId="f01d024440ddb395" providerId="LiveId" clId="{7A9FC5B1-6FDD-4C99-87F2-C3F8AABA1E17}" dt="2021-11-18T05:13:42.077" v="14"/>
          <ac:spMkLst>
            <pc:docMk/>
            <pc:sldMk cId="1565266226" sldId="263"/>
            <ac:spMk id="2" creationId="{B5943B66-4447-4BE0-BE1D-BA33B7AC5B3C}"/>
          </ac:spMkLst>
        </pc:spChg>
        <pc:spChg chg="mod">
          <ac:chgData name="Fathima Fazna Abdhul Gaffoor" userId="f01d024440ddb395" providerId="LiveId" clId="{7A9FC5B1-6FDD-4C99-87F2-C3F8AABA1E17}" dt="2021-11-18T05:24:46.720" v="114" actId="20577"/>
          <ac:spMkLst>
            <pc:docMk/>
            <pc:sldMk cId="1565266226" sldId="263"/>
            <ac:spMk id="3" creationId="{CA6AFCEA-BEDA-4255-947A-7E35B89CBF35}"/>
          </ac:spMkLst>
        </pc:spChg>
      </pc:sldChg>
      <pc:sldChg chg="modSp mod">
        <pc:chgData name="Fathima Fazna Abdhul Gaffoor" userId="f01d024440ddb395" providerId="LiveId" clId="{7A9FC5B1-6FDD-4C99-87F2-C3F8AABA1E17}" dt="2021-11-18T07:08:38.775" v="1105" actId="20577"/>
        <pc:sldMkLst>
          <pc:docMk/>
          <pc:sldMk cId="2152219393" sldId="264"/>
        </pc:sldMkLst>
        <pc:spChg chg="mod">
          <ac:chgData name="Fathima Fazna Abdhul Gaffoor" userId="f01d024440ddb395" providerId="LiveId" clId="{7A9FC5B1-6FDD-4C99-87F2-C3F8AABA1E17}" dt="2021-11-18T05:13:50.413" v="15"/>
          <ac:spMkLst>
            <pc:docMk/>
            <pc:sldMk cId="2152219393" sldId="264"/>
            <ac:spMk id="2" creationId="{1A11F2A9-D887-44DC-A49A-D1CFCB07F99A}"/>
          </ac:spMkLst>
        </pc:spChg>
        <pc:spChg chg="mod">
          <ac:chgData name="Fathima Fazna Abdhul Gaffoor" userId="f01d024440ddb395" providerId="LiveId" clId="{7A9FC5B1-6FDD-4C99-87F2-C3F8AABA1E17}" dt="2021-11-18T07:08:38.775" v="1105" actId="20577"/>
          <ac:spMkLst>
            <pc:docMk/>
            <pc:sldMk cId="2152219393" sldId="264"/>
            <ac:spMk id="3" creationId="{BE275D29-FBE3-49BB-AACA-C0A4CB56CD5F}"/>
          </ac:spMkLst>
        </pc:spChg>
      </pc:sldChg>
      <pc:sldChg chg="modSp mod">
        <pc:chgData name="Fathima Fazna Abdhul Gaffoor" userId="f01d024440ddb395" providerId="LiveId" clId="{7A9FC5B1-6FDD-4C99-87F2-C3F8AABA1E17}" dt="2021-11-18T06:53:03.553" v="863" actId="20577"/>
        <pc:sldMkLst>
          <pc:docMk/>
          <pc:sldMk cId="1976754797" sldId="265"/>
        </pc:sldMkLst>
        <pc:spChg chg="mod">
          <ac:chgData name="Fathima Fazna Abdhul Gaffoor" userId="f01d024440ddb395" providerId="LiveId" clId="{7A9FC5B1-6FDD-4C99-87F2-C3F8AABA1E17}" dt="2021-11-18T05:13:57.582" v="16"/>
          <ac:spMkLst>
            <pc:docMk/>
            <pc:sldMk cId="1976754797" sldId="265"/>
            <ac:spMk id="2" creationId="{BE198DD6-D516-430A-ADA6-83A56010D039}"/>
          </ac:spMkLst>
        </pc:spChg>
        <pc:spChg chg="mod">
          <ac:chgData name="Fathima Fazna Abdhul Gaffoor" userId="f01d024440ddb395" providerId="LiveId" clId="{7A9FC5B1-6FDD-4C99-87F2-C3F8AABA1E17}" dt="2021-11-18T06:53:03.553" v="863" actId="20577"/>
          <ac:spMkLst>
            <pc:docMk/>
            <pc:sldMk cId="1976754797" sldId="265"/>
            <ac:spMk id="3" creationId="{5ACA90F8-4BA7-4038-8734-9C4B152ED55A}"/>
          </ac:spMkLst>
        </pc:spChg>
      </pc:sldChg>
      <pc:sldChg chg="modSp mod">
        <pc:chgData name="Fathima Fazna Abdhul Gaffoor" userId="f01d024440ddb395" providerId="LiveId" clId="{7A9FC5B1-6FDD-4C99-87F2-C3F8AABA1E17}" dt="2021-11-18T06:36:12.088" v="687" actId="1076"/>
        <pc:sldMkLst>
          <pc:docMk/>
          <pc:sldMk cId="3925031362" sldId="266"/>
        </pc:sldMkLst>
        <pc:spChg chg="mod">
          <ac:chgData name="Fathima Fazna Abdhul Gaffoor" userId="f01d024440ddb395" providerId="LiveId" clId="{7A9FC5B1-6FDD-4C99-87F2-C3F8AABA1E17}" dt="2021-11-18T05:14:07.170" v="18" actId="20577"/>
          <ac:spMkLst>
            <pc:docMk/>
            <pc:sldMk cId="3925031362" sldId="266"/>
            <ac:spMk id="2" creationId="{0E7F8994-4BFD-49B0-95B1-8107AEC7F29B}"/>
          </ac:spMkLst>
        </pc:spChg>
        <pc:spChg chg="mod">
          <ac:chgData name="Fathima Fazna Abdhul Gaffoor" userId="f01d024440ddb395" providerId="LiveId" clId="{7A9FC5B1-6FDD-4C99-87F2-C3F8AABA1E17}" dt="2021-11-18T06:36:12.088" v="687" actId="1076"/>
          <ac:spMkLst>
            <pc:docMk/>
            <pc:sldMk cId="3925031362" sldId="266"/>
            <ac:spMk id="3" creationId="{B220945B-1026-4127-871D-790BED8AE6B0}"/>
          </ac:spMkLst>
        </pc:spChg>
      </pc:sldChg>
      <pc:sldChg chg="modSp mod">
        <pc:chgData name="Fathima Fazna Abdhul Gaffoor" userId="f01d024440ddb395" providerId="LiveId" clId="{7A9FC5B1-6FDD-4C99-87F2-C3F8AABA1E17}" dt="2021-11-18T07:11:23.060" v="1111" actId="20577"/>
        <pc:sldMkLst>
          <pc:docMk/>
          <pc:sldMk cId="4096352531" sldId="267"/>
        </pc:sldMkLst>
        <pc:spChg chg="mod">
          <ac:chgData name="Fathima Fazna Abdhul Gaffoor" userId="f01d024440ddb395" providerId="LiveId" clId="{7A9FC5B1-6FDD-4C99-87F2-C3F8AABA1E17}" dt="2021-11-18T05:14:16.717" v="20" actId="20577"/>
          <ac:spMkLst>
            <pc:docMk/>
            <pc:sldMk cId="4096352531" sldId="267"/>
            <ac:spMk id="2" creationId="{996F3638-C80C-4635-90D5-FCB9FB44CEF6}"/>
          </ac:spMkLst>
        </pc:spChg>
        <pc:spChg chg="mod">
          <ac:chgData name="Fathima Fazna Abdhul Gaffoor" userId="f01d024440ddb395" providerId="LiveId" clId="{7A9FC5B1-6FDD-4C99-87F2-C3F8AABA1E17}" dt="2021-11-18T07:11:23.060" v="1111" actId="20577"/>
          <ac:spMkLst>
            <pc:docMk/>
            <pc:sldMk cId="4096352531" sldId="267"/>
            <ac:spMk id="3" creationId="{58903CA2-F987-49E5-92FD-EB113E8BF308}"/>
          </ac:spMkLst>
        </pc:spChg>
      </pc:sldChg>
      <pc:sldChg chg="modSp mod">
        <pc:chgData name="Fathima Fazna Abdhul Gaffoor" userId="f01d024440ddb395" providerId="LiveId" clId="{7A9FC5B1-6FDD-4C99-87F2-C3F8AABA1E17}" dt="2021-11-18T07:40:17.997" v="1115" actId="1076"/>
        <pc:sldMkLst>
          <pc:docMk/>
          <pc:sldMk cId="2191958091" sldId="269"/>
        </pc:sldMkLst>
        <pc:spChg chg="mod">
          <ac:chgData name="Fathima Fazna Abdhul Gaffoor" userId="f01d024440ddb395" providerId="LiveId" clId="{7A9FC5B1-6FDD-4C99-87F2-C3F8AABA1E17}" dt="2021-11-18T05:14:24.330" v="22" actId="20577"/>
          <ac:spMkLst>
            <pc:docMk/>
            <pc:sldMk cId="2191958091" sldId="269"/>
            <ac:spMk id="2" creationId="{996F3638-C80C-4635-90D5-FCB9FB44CEF6}"/>
          </ac:spMkLst>
        </pc:spChg>
        <pc:spChg chg="mod">
          <ac:chgData name="Fathima Fazna Abdhul Gaffoor" userId="f01d024440ddb395" providerId="LiveId" clId="{7A9FC5B1-6FDD-4C99-87F2-C3F8AABA1E17}" dt="2021-11-18T07:40:17.997" v="1115" actId="1076"/>
          <ac:spMkLst>
            <pc:docMk/>
            <pc:sldMk cId="2191958091" sldId="269"/>
            <ac:spMk id="3" creationId="{58903CA2-F987-49E5-92FD-EB113E8BF308}"/>
          </ac:spMkLst>
        </pc:spChg>
      </pc:sldChg>
      <pc:sldChg chg="modSp new mod modAnim">
        <pc:chgData name="Fathima Fazna Abdhul Gaffoor" userId="f01d024440ddb395" providerId="LiveId" clId="{7A9FC5B1-6FDD-4C99-87F2-C3F8AABA1E17}" dt="2021-11-18T05:14:47.846" v="23" actId="6549"/>
        <pc:sldMkLst>
          <pc:docMk/>
          <pc:sldMk cId="135447022" sldId="272"/>
        </pc:sldMkLst>
        <pc:spChg chg="mod">
          <ac:chgData name="Fathima Fazna Abdhul Gaffoor" userId="f01d024440ddb395" providerId="LiveId" clId="{7A9FC5B1-6FDD-4C99-87F2-C3F8AABA1E17}" dt="2021-11-18T05:14:47.846" v="23" actId="6549"/>
          <ac:spMkLst>
            <pc:docMk/>
            <pc:sldMk cId="135447022" sldId="272"/>
            <ac:spMk id="2" creationId="{0089EC29-850E-40B6-BC0F-A919B58EEB49}"/>
          </ac:spMkLst>
        </pc:spChg>
        <pc:spChg chg="mod">
          <ac:chgData name="Fathima Fazna Abdhul Gaffoor" userId="f01d024440ddb395" providerId="LiveId" clId="{7A9FC5B1-6FDD-4C99-87F2-C3F8AABA1E17}" dt="2021-11-18T05:05:06.595" v="11" actId="20577"/>
          <ac:spMkLst>
            <pc:docMk/>
            <pc:sldMk cId="135447022" sldId="272"/>
            <ac:spMk id="3" creationId="{0C22489F-B945-44F8-B160-CDB0B5A18794}"/>
          </ac:spMkLst>
        </pc:spChg>
      </pc:sldChg>
      <pc:sldChg chg="addSp delSp modSp new del mod">
        <pc:chgData name="Fathima Fazna Abdhul Gaffoor" userId="f01d024440ddb395" providerId="LiveId" clId="{7A9FC5B1-6FDD-4C99-87F2-C3F8AABA1E17}" dt="2021-11-18T05:05:04.107" v="10" actId="27022"/>
        <pc:sldMkLst>
          <pc:docMk/>
          <pc:sldMk cId="3497636975" sldId="273"/>
        </pc:sldMkLst>
        <pc:graphicFrameChg chg="add del modGraphic">
          <ac:chgData name="Fathima Fazna Abdhul Gaffoor" userId="f01d024440ddb395" providerId="LiveId" clId="{7A9FC5B1-6FDD-4C99-87F2-C3F8AABA1E17}" dt="2021-11-18T05:05:04.107" v="10" actId="27022"/>
          <ac:graphicFrameMkLst>
            <pc:docMk/>
            <pc:sldMk cId="3497636975" sldId="273"/>
            <ac:graphicFrameMk id="5" creationId="{F86C1239-6267-4385-BD6A-6C747264F934}"/>
          </ac:graphicFrameMkLst>
        </pc:graphicFrameChg>
      </pc:sldChg>
    </pc:docChg>
  </pc:docChgLst>
  <pc:docChgLst>
    <pc:chgData name="Fathima Fazna Abdhul Gaffoor" userId="f01d024440ddb395" providerId="LiveId" clId="{6470AC81-13D5-47AC-A1FE-90DDCEB34D9C}"/>
    <pc:docChg chg="custSel addSld delSld modSld">
      <pc:chgData name="Fathima Fazna Abdhul Gaffoor" userId="f01d024440ddb395" providerId="LiveId" clId="{6470AC81-13D5-47AC-A1FE-90DDCEB34D9C}" dt="2021-11-18T04:51:16.271" v="555" actId="255"/>
      <pc:docMkLst>
        <pc:docMk/>
      </pc:docMkLst>
      <pc:sldChg chg="modSp mod">
        <pc:chgData name="Fathima Fazna Abdhul Gaffoor" userId="f01d024440ddb395" providerId="LiveId" clId="{6470AC81-13D5-47AC-A1FE-90DDCEB34D9C}" dt="2021-11-18T03:32:54.569" v="251" actId="108"/>
        <pc:sldMkLst>
          <pc:docMk/>
          <pc:sldMk cId="3253479770" sldId="257"/>
        </pc:sldMkLst>
        <pc:spChg chg="mod">
          <ac:chgData name="Fathima Fazna Abdhul Gaffoor" userId="f01d024440ddb395" providerId="LiveId" clId="{6470AC81-13D5-47AC-A1FE-90DDCEB34D9C}" dt="2021-11-18T03:32:54.569" v="251" actId="108"/>
          <ac:spMkLst>
            <pc:docMk/>
            <pc:sldMk cId="3253479770" sldId="257"/>
            <ac:spMk id="2" creationId="{D9D5C5E4-8A9F-445F-9F75-5FFEAB4CEF79}"/>
          </ac:spMkLst>
        </pc:spChg>
        <pc:spChg chg="mod">
          <ac:chgData name="Fathima Fazna Abdhul Gaffoor" userId="f01d024440ddb395" providerId="LiveId" clId="{6470AC81-13D5-47AC-A1FE-90DDCEB34D9C}" dt="2021-11-18T02:51:54.770" v="66" actId="20577"/>
          <ac:spMkLst>
            <pc:docMk/>
            <pc:sldMk cId="3253479770" sldId="257"/>
            <ac:spMk id="3" creationId="{B9B1A376-78F1-4E85-ADC2-196ED78E76CA}"/>
          </ac:spMkLst>
        </pc:spChg>
      </pc:sldChg>
      <pc:sldChg chg="modSp mod">
        <pc:chgData name="Fathima Fazna Abdhul Gaffoor" userId="f01d024440ddb395" providerId="LiveId" clId="{6470AC81-13D5-47AC-A1FE-90DDCEB34D9C}" dt="2021-11-18T03:33:19.822" v="252" actId="255"/>
        <pc:sldMkLst>
          <pc:docMk/>
          <pc:sldMk cId="2634493701" sldId="258"/>
        </pc:sldMkLst>
        <pc:spChg chg="mod">
          <ac:chgData name="Fathima Fazna Abdhul Gaffoor" userId="f01d024440ddb395" providerId="LiveId" clId="{6470AC81-13D5-47AC-A1FE-90DDCEB34D9C}" dt="2021-11-18T02:26:10.670" v="4" actId="2711"/>
          <ac:spMkLst>
            <pc:docMk/>
            <pc:sldMk cId="2634493701" sldId="258"/>
            <ac:spMk id="2" creationId="{3B071227-7B75-43D7-AB21-A0BB46C3CA75}"/>
          </ac:spMkLst>
        </pc:spChg>
        <pc:spChg chg="mod">
          <ac:chgData name="Fathima Fazna Abdhul Gaffoor" userId="f01d024440ddb395" providerId="LiveId" clId="{6470AC81-13D5-47AC-A1FE-90DDCEB34D9C}" dt="2021-11-18T03:33:19.822" v="252" actId="255"/>
          <ac:spMkLst>
            <pc:docMk/>
            <pc:sldMk cId="2634493701" sldId="258"/>
            <ac:spMk id="3" creationId="{CABD5C59-A5F9-454E-905D-F19BA7647E78}"/>
          </ac:spMkLst>
        </pc:spChg>
      </pc:sldChg>
      <pc:sldChg chg="modSp new mod">
        <pc:chgData name="Fathima Fazna Abdhul Gaffoor" userId="f01d024440ddb395" providerId="LiveId" clId="{6470AC81-13D5-47AC-A1FE-90DDCEB34D9C}" dt="2021-11-18T04:45:25.303" v="507" actId="20577"/>
        <pc:sldMkLst>
          <pc:docMk/>
          <pc:sldMk cId="3303363323" sldId="259"/>
        </pc:sldMkLst>
        <pc:spChg chg="mod">
          <ac:chgData name="Fathima Fazna Abdhul Gaffoor" userId="f01d024440ddb395" providerId="LiveId" clId="{6470AC81-13D5-47AC-A1FE-90DDCEB34D9C}" dt="2021-11-18T02:27:29.547" v="22" actId="108"/>
          <ac:spMkLst>
            <pc:docMk/>
            <pc:sldMk cId="3303363323" sldId="259"/>
            <ac:spMk id="2" creationId="{0B15C183-0ADC-4BE4-96E5-CC723208ADE7}"/>
          </ac:spMkLst>
        </pc:spChg>
        <pc:spChg chg="mod">
          <ac:chgData name="Fathima Fazna Abdhul Gaffoor" userId="f01d024440ddb395" providerId="LiveId" clId="{6470AC81-13D5-47AC-A1FE-90DDCEB34D9C}" dt="2021-11-18T04:45:25.303" v="507" actId="20577"/>
          <ac:spMkLst>
            <pc:docMk/>
            <pc:sldMk cId="3303363323" sldId="259"/>
            <ac:spMk id="3" creationId="{239DEC66-0DBB-4ACE-988C-460FDE109813}"/>
          </ac:spMkLst>
        </pc:spChg>
      </pc:sldChg>
      <pc:sldChg chg="modSp new mod">
        <pc:chgData name="Fathima Fazna Abdhul Gaffoor" userId="f01d024440ddb395" providerId="LiveId" clId="{6470AC81-13D5-47AC-A1FE-90DDCEB34D9C}" dt="2021-11-18T02:52:33.564" v="70" actId="108"/>
        <pc:sldMkLst>
          <pc:docMk/>
          <pc:sldMk cId="3882614969" sldId="260"/>
        </pc:sldMkLst>
        <pc:spChg chg="mod">
          <ac:chgData name="Fathima Fazna Abdhul Gaffoor" userId="f01d024440ddb395" providerId="LiveId" clId="{6470AC81-13D5-47AC-A1FE-90DDCEB34D9C}" dt="2021-11-18T02:30:59.964" v="51" actId="27636"/>
          <ac:spMkLst>
            <pc:docMk/>
            <pc:sldMk cId="3882614969" sldId="260"/>
            <ac:spMk id="2" creationId="{050EB7DA-8485-4BE9-97EE-666A0D39B610}"/>
          </ac:spMkLst>
        </pc:spChg>
        <pc:spChg chg="mod">
          <ac:chgData name="Fathima Fazna Abdhul Gaffoor" userId="f01d024440ddb395" providerId="LiveId" clId="{6470AC81-13D5-47AC-A1FE-90DDCEB34D9C}" dt="2021-11-18T02:52:33.564" v="70" actId="108"/>
          <ac:spMkLst>
            <pc:docMk/>
            <pc:sldMk cId="3882614969" sldId="260"/>
            <ac:spMk id="3" creationId="{E47C5D0F-3EC4-4C12-B480-234BE1390487}"/>
          </ac:spMkLst>
        </pc:spChg>
      </pc:sldChg>
      <pc:sldChg chg="modSp new mod">
        <pc:chgData name="Fathima Fazna Abdhul Gaffoor" userId="f01d024440ddb395" providerId="LiveId" clId="{6470AC81-13D5-47AC-A1FE-90DDCEB34D9C}" dt="2021-11-18T02:55:03.457" v="123" actId="20577"/>
        <pc:sldMkLst>
          <pc:docMk/>
          <pc:sldMk cId="3041645645" sldId="261"/>
        </pc:sldMkLst>
        <pc:spChg chg="mod">
          <ac:chgData name="Fathima Fazna Abdhul Gaffoor" userId="f01d024440ddb395" providerId="LiveId" clId="{6470AC81-13D5-47AC-A1FE-90DDCEB34D9C}" dt="2021-11-18T02:52:51.801" v="71" actId="108"/>
          <ac:spMkLst>
            <pc:docMk/>
            <pc:sldMk cId="3041645645" sldId="261"/>
            <ac:spMk id="2" creationId="{9F5AD20E-377D-4022-A43B-20197DF8133C}"/>
          </ac:spMkLst>
        </pc:spChg>
        <pc:spChg chg="mod">
          <ac:chgData name="Fathima Fazna Abdhul Gaffoor" userId="f01d024440ddb395" providerId="LiveId" clId="{6470AC81-13D5-47AC-A1FE-90DDCEB34D9C}" dt="2021-11-18T02:55:03.457" v="123" actId="20577"/>
          <ac:spMkLst>
            <pc:docMk/>
            <pc:sldMk cId="3041645645" sldId="261"/>
            <ac:spMk id="3" creationId="{15272444-A64A-42D4-905E-3E9D630D878B}"/>
          </ac:spMkLst>
        </pc:spChg>
      </pc:sldChg>
      <pc:sldChg chg="modSp new mod">
        <pc:chgData name="Fathima Fazna Abdhul Gaffoor" userId="f01d024440ddb395" providerId="LiveId" clId="{6470AC81-13D5-47AC-A1FE-90DDCEB34D9C}" dt="2021-11-18T03:00:21.126" v="177" actId="115"/>
        <pc:sldMkLst>
          <pc:docMk/>
          <pc:sldMk cId="2784326784" sldId="262"/>
        </pc:sldMkLst>
        <pc:spChg chg="mod">
          <ac:chgData name="Fathima Fazna Abdhul Gaffoor" userId="f01d024440ddb395" providerId="LiveId" clId="{6470AC81-13D5-47AC-A1FE-90DDCEB34D9C}" dt="2021-11-18T02:56:35.220" v="137" actId="20577"/>
          <ac:spMkLst>
            <pc:docMk/>
            <pc:sldMk cId="2784326784" sldId="262"/>
            <ac:spMk id="2" creationId="{DAFD23B7-2061-4A96-9F63-B3BDF0F0FAFC}"/>
          </ac:spMkLst>
        </pc:spChg>
        <pc:spChg chg="mod">
          <ac:chgData name="Fathima Fazna Abdhul Gaffoor" userId="f01d024440ddb395" providerId="LiveId" clId="{6470AC81-13D5-47AC-A1FE-90DDCEB34D9C}" dt="2021-11-18T03:00:21.126" v="177" actId="115"/>
          <ac:spMkLst>
            <pc:docMk/>
            <pc:sldMk cId="2784326784" sldId="262"/>
            <ac:spMk id="3" creationId="{486EE55D-350E-40DA-86EC-BF7D4FBB65E3}"/>
          </ac:spMkLst>
        </pc:spChg>
      </pc:sldChg>
      <pc:sldChg chg="modSp new mod">
        <pc:chgData name="Fathima Fazna Abdhul Gaffoor" userId="f01d024440ddb395" providerId="LiveId" clId="{6470AC81-13D5-47AC-A1FE-90DDCEB34D9C}" dt="2021-11-18T04:49:28.434" v="527" actId="20577"/>
        <pc:sldMkLst>
          <pc:docMk/>
          <pc:sldMk cId="1565266226" sldId="263"/>
        </pc:sldMkLst>
        <pc:spChg chg="mod">
          <ac:chgData name="Fathima Fazna Abdhul Gaffoor" userId="f01d024440ddb395" providerId="LiveId" clId="{6470AC81-13D5-47AC-A1FE-90DDCEB34D9C}" dt="2021-11-18T03:01:40.688" v="184" actId="14100"/>
          <ac:spMkLst>
            <pc:docMk/>
            <pc:sldMk cId="1565266226" sldId="263"/>
            <ac:spMk id="2" creationId="{B5943B66-4447-4BE0-BE1D-BA33B7AC5B3C}"/>
          </ac:spMkLst>
        </pc:spChg>
        <pc:spChg chg="mod">
          <ac:chgData name="Fathima Fazna Abdhul Gaffoor" userId="f01d024440ddb395" providerId="LiveId" clId="{6470AC81-13D5-47AC-A1FE-90DDCEB34D9C}" dt="2021-11-18T04:49:28.434" v="527" actId="20577"/>
          <ac:spMkLst>
            <pc:docMk/>
            <pc:sldMk cId="1565266226" sldId="263"/>
            <ac:spMk id="3" creationId="{CA6AFCEA-BEDA-4255-947A-7E35B89CBF35}"/>
          </ac:spMkLst>
        </pc:spChg>
      </pc:sldChg>
      <pc:sldChg chg="modSp new mod">
        <pc:chgData name="Fathima Fazna Abdhul Gaffoor" userId="f01d024440ddb395" providerId="LiveId" clId="{6470AC81-13D5-47AC-A1FE-90DDCEB34D9C}" dt="2021-11-18T04:50:08.027" v="554" actId="20577"/>
        <pc:sldMkLst>
          <pc:docMk/>
          <pc:sldMk cId="2152219393" sldId="264"/>
        </pc:sldMkLst>
        <pc:spChg chg="mod">
          <ac:chgData name="Fathima Fazna Abdhul Gaffoor" userId="f01d024440ddb395" providerId="LiveId" clId="{6470AC81-13D5-47AC-A1FE-90DDCEB34D9C}" dt="2021-11-18T03:28:17.857" v="219" actId="20577"/>
          <ac:spMkLst>
            <pc:docMk/>
            <pc:sldMk cId="2152219393" sldId="264"/>
            <ac:spMk id="2" creationId="{1A11F2A9-D887-44DC-A49A-D1CFCB07F99A}"/>
          </ac:spMkLst>
        </pc:spChg>
        <pc:spChg chg="mod">
          <ac:chgData name="Fathima Fazna Abdhul Gaffoor" userId="f01d024440ddb395" providerId="LiveId" clId="{6470AC81-13D5-47AC-A1FE-90DDCEB34D9C}" dt="2021-11-18T04:50:08.027" v="554" actId="20577"/>
          <ac:spMkLst>
            <pc:docMk/>
            <pc:sldMk cId="2152219393" sldId="264"/>
            <ac:spMk id="3" creationId="{BE275D29-FBE3-49BB-AACA-C0A4CB56CD5F}"/>
          </ac:spMkLst>
        </pc:spChg>
      </pc:sldChg>
      <pc:sldChg chg="modSp new mod">
        <pc:chgData name="Fathima Fazna Abdhul Gaffoor" userId="f01d024440ddb395" providerId="LiveId" clId="{6470AC81-13D5-47AC-A1FE-90DDCEB34D9C}" dt="2021-11-18T04:31:51.553" v="423" actId="14100"/>
        <pc:sldMkLst>
          <pc:docMk/>
          <pc:sldMk cId="1976754797" sldId="265"/>
        </pc:sldMkLst>
        <pc:spChg chg="mod">
          <ac:chgData name="Fathima Fazna Abdhul Gaffoor" userId="f01d024440ddb395" providerId="LiveId" clId="{6470AC81-13D5-47AC-A1FE-90DDCEB34D9C}" dt="2021-11-18T03:37:43.048" v="270" actId="27636"/>
          <ac:spMkLst>
            <pc:docMk/>
            <pc:sldMk cId="1976754797" sldId="265"/>
            <ac:spMk id="2" creationId="{BE198DD6-D516-430A-ADA6-83A56010D039}"/>
          </ac:spMkLst>
        </pc:spChg>
        <pc:spChg chg="mod">
          <ac:chgData name="Fathima Fazna Abdhul Gaffoor" userId="f01d024440ddb395" providerId="LiveId" clId="{6470AC81-13D5-47AC-A1FE-90DDCEB34D9C}" dt="2021-11-18T04:31:51.553" v="423" actId="14100"/>
          <ac:spMkLst>
            <pc:docMk/>
            <pc:sldMk cId="1976754797" sldId="265"/>
            <ac:spMk id="3" creationId="{5ACA90F8-4BA7-4038-8734-9C4B152ED55A}"/>
          </ac:spMkLst>
        </pc:spChg>
      </pc:sldChg>
      <pc:sldChg chg="modSp new mod">
        <pc:chgData name="Fathima Fazna Abdhul Gaffoor" userId="f01d024440ddb395" providerId="LiveId" clId="{6470AC81-13D5-47AC-A1FE-90DDCEB34D9C}" dt="2021-11-18T04:19:59.477" v="364" actId="20577"/>
        <pc:sldMkLst>
          <pc:docMk/>
          <pc:sldMk cId="3925031362" sldId="266"/>
        </pc:sldMkLst>
        <pc:spChg chg="mod">
          <ac:chgData name="Fathima Fazna Abdhul Gaffoor" userId="f01d024440ddb395" providerId="LiveId" clId="{6470AC81-13D5-47AC-A1FE-90DDCEB34D9C}" dt="2021-11-18T03:41:17.943" v="286" actId="27636"/>
          <ac:spMkLst>
            <pc:docMk/>
            <pc:sldMk cId="3925031362" sldId="266"/>
            <ac:spMk id="2" creationId="{0E7F8994-4BFD-49B0-95B1-8107AEC7F29B}"/>
          </ac:spMkLst>
        </pc:spChg>
        <pc:spChg chg="mod">
          <ac:chgData name="Fathima Fazna Abdhul Gaffoor" userId="f01d024440ddb395" providerId="LiveId" clId="{6470AC81-13D5-47AC-A1FE-90DDCEB34D9C}" dt="2021-11-18T04:19:59.477" v="364" actId="20577"/>
          <ac:spMkLst>
            <pc:docMk/>
            <pc:sldMk cId="3925031362" sldId="266"/>
            <ac:spMk id="3" creationId="{B220945B-1026-4127-871D-790BED8AE6B0}"/>
          </ac:spMkLst>
        </pc:spChg>
      </pc:sldChg>
      <pc:sldChg chg="modSp new mod">
        <pc:chgData name="Fathima Fazna Abdhul Gaffoor" userId="f01d024440ddb395" providerId="LiveId" clId="{6470AC81-13D5-47AC-A1FE-90DDCEB34D9C}" dt="2021-11-18T04:51:16.271" v="555" actId="255"/>
        <pc:sldMkLst>
          <pc:docMk/>
          <pc:sldMk cId="4096352531" sldId="267"/>
        </pc:sldMkLst>
        <pc:spChg chg="mod">
          <ac:chgData name="Fathima Fazna Abdhul Gaffoor" userId="f01d024440ddb395" providerId="LiveId" clId="{6470AC81-13D5-47AC-A1FE-90DDCEB34D9C}" dt="2021-11-18T04:20:30.313" v="369" actId="27636"/>
          <ac:spMkLst>
            <pc:docMk/>
            <pc:sldMk cId="4096352531" sldId="267"/>
            <ac:spMk id="2" creationId="{996F3638-C80C-4635-90D5-FCB9FB44CEF6}"/>
          </ac:spMkLst>
        </pc:spChg>
        <pc:spChg chg="mod">
          <ac:chgData name="Fathima Fazna Abdhul Gaffoor" userId="f01d024440ddb395" providerId="LiveId" clId="{6470AC81-13D5-47AC-A1FE-90DDCEB34D9C}" dt="2021-11-18T04:51:16.271" v="555" actId="255"/>
          <ac:spMkLst>
            <pc:docMk/>
            <pc:sldMk cId="4096352531" sldId="267"/>
            <ac:spMk id="3" creationId="{58903CA2-F987-49E5-92FD-EB113E8BF308}"/>
          </ac:spMkLst>
        </pc:spChg>
      </pc:sldChg>
      <pc:sldChg chg="modSp new mod">
        <pc:chgData name="Fathima Fazna Abdhul Gaffoor" userId="f01d024440ddb395" providerId="LiveId" clId="{6470AC81-13D5-47AC-A1FE-90DDCEB34D9C}" dt="2021-11-18T04:40:02.410" v="471" actId="108"/>
        <pc:sldMkLst>
          <pc:docMk/>
          <pc:sldMk cId="2553278218" sldId="268"/>
        </pc:sldMkLst>
        <pc:spChg chg="mod">
          <ac:chgData name="Fathima Fazna Abdhul Gaffoor" userId="f01d024440ddb395" providerId="LiveId" clId="{6470AC81-13D5-47AC-A1FE-90DDCEB34D9C}" dt="2021-11-18T04:40:02.410" v="471" actId="108"/>
          <ac:spMkLst>
            <pc:docMk/>
            <pc:sldMk cId="2553278218" sldId="268"/>
            <ac:spMk id="2" creationId="{102DD823-BCCC-443F-AB12-F2F8BC727CBD}"/>
          </ac:spMkLst>
        </pc:spChg>
        <pc:spChg chg="mod">
          <ac:chgData name="Fathima Fazna Abdhul Gaffoor" userId="f01d024440ddb395" providerId="LiveId" clId="{6470AC81-13D5-47AC-A1FE-90DDCEB34D9C}" dt="2021-11-18T04:39:48.765" v="470" actId="5793"/>
          <ac:spMkLst>
            <pc:docMk/>
            <pc:sldMk cId="2553278218" sldId="268"/>
            <ac:spMk id="3" creationId="{F4977CD1-F95E-48C5-A370-DD14FA2910A8}"/>
          </ac:spMkLst>
        </pc:spChg>
      </pc:sldChg>
      <pc:sldChg chg="modSp add mod">
        <pc:chgData name="Fathima Fazna Abdhul Gaffoor" userId="f01d024440ddb395" providerId="LiveId" clId="{6470AC81-13D5-47AC-A1FE-90DDCEB34D9C}" dt="2021-11-18T04:24:25.770" v="422" actId="20577"/>
        <pc:sldMkLst>
          <pc:docMk/>
          <pc:sldMk cId="2191958091" sldId="269"/>
        </pc:sldMkLst>
        <pc:spChg chg="mod">
          <ac:chgData name="Fathima Fazna Abdhul Gaffoor" userId="f01d024440ddb395" providerId="LiveId" clId="{6470AC81-13D5-47AC-A1FE-90DDCEB34D9C}" dt="2021-11-18T04:24:25.770" v="422" actId="20577"/>
          <ac:spMkLst>
            <pc:docMk/>
            <pc:sldMk cId="2191958091" sldId="269"/>
            <ac:spMk id="3" creationId="{58903CA2-F987-49E5-92FD-EB113E8BF308}"/>
          </ac:spMkLst>
        </pc:spChg>
      </pc:sldChg>
      <pc:sldChg chg="new del">
        <pc:chgData name="Fathima Fazna Abdhul Gaffoor" userId="f01d024440ddb395" providerId="LiveId" clId="{6470AC81-13D5-47AC-A1FE-90DDCEB34D9C}" dt="2021-11-18T04:40:20.140" v="474" actId="47"/>
        <pc:sldMkLst>
          <pc:docMk/>
          <pc:sldMk cId="3960279692" sldId="270"/>
        </pc:sldMkLst>
      </pc:sldChg>
      <pc:sldChg chg="addSp modSp new mod">
        <pc:chgData name="Fathima Fazna Abdhul Gaffoor" userId="f01d024440ddb395" providerId="LiveId" clId="{6470AC81-13D5-47AC-A1FE-90DDCEB34D9C}" dt="2021-11-18T04:41:00.374" v="484" actId="20577"/>
        <pc:sldMkLst>
          <pc:docMk/>
          <pc:sldMk cId="3794296986" sldId="271"/>
        </pc:sldMkLst>
        <pc:spChg chg="add mod">
          <ac:chgData name="Fathima Fazna Abdhul Gaffoor" userId="f01d024440ddb395" providerId="LiveId" clId="{6470AC81-13D5-47AC-A1FE-90DDCEB34D9C}" dt="2021-11-18T04:41:00.374" v="484" actId="20577"/>
          <ac:spMkLst>
            <pc:docMk/>
            <pc:sldMk cId="3794296986" sldId="271"/>
            <ac:spMk id="2" creationId="{D3A18CE7-0341-4CAD-82C9-FF798C19EF9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314595-F02F-4174-895C-81D9D862FCAA}"/>
              </a:ext>
            </a:extLst>
          </p:cNvPr>
          <p:cNvSpPr>
            <a:spLocks noGrp="1"/>
          </p:cNvSpPr>
          <p:nvPr>
            <p:ph type="hdr" sz="quarter"/>
          </p:nvPr>
        </p:nvSpPr>
        <p:spPr>
          <a:xfrm>
            <a:off x="0" y="0"/>
            <a:ext cx="4275402" cy="33795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246F17D8-B474-45C1-9D53-761502EA317E}"/>
              </a:ext>
            </a:extLst>
          </p:cNvPr>
          <p:cNvSpPr>
            <a:spLocks noGrp="1"/>
          </p:cNvSpPr>
          <p:nvPr>
            <p:ph type="dt" sz="quarter" idx="1"/>
          </p:nvPr>
        </p:nvSpPr>
        <p:spPr>
          <a:xfrm>
            <a:off x="5588628" y="0"/>
            <a:ext cx="4275402" cy="337958"/>
          </a:xfrm>
          <a:prstGeom prst="rect">
            <a:avLst/>
          </a:prstGeom>
        </p:spPr>
        <p:txBody>
          <a:bodyPr vert="horz" lIns="91440" tIns="45720" rIns="91440" bIns="45720" rtlCol="0"/>
          <a:lstStyle>
            <a:lvl1pPr algn="r">
              <a:defRPr sz="1200"/>
            </a:lvl1pPr>
          </a:lstStyle>
          <a:p>
            <a:fld id="{98063738-1D27-4BEF-B3F6-EF4036CF44BB}" type="datetimeFigureOut">
              <a:rPr lang="en-GB" smtClean="0"/>
              <a:t>19/11/2021</a:t>
            </a:fld>
            <a:endParaRPr lang="en-GB"/>
          </a:p>
        </p:txBody>
      </p:sp>
      <p:sp>
        <p:nvSpPr>
          <p:cNvPr id="4" name="Footer Placeholder 3">
            <a:extLst>
              <a:ext uri="{FF2B5EF4-FFF2-40B4-BE49-F238E27FC236}">
                <a16:creationId xmlns:a16="http://schemas.microsoft.com/office/drawing/2014/main" id="{FB74820B-150F-43EF-8F79-773F9C2391C3}"/>
              </a:ext>
            </a:extLst>
          </p:cNvPr>
          <p:cNvSpPr>
            <a:spLocks noGrp="1"/>
          </p:cNvSpPr>
          <p:nvPr>
            <p:ph type="ftr" sz="quarter" idx="2"/>
          </p:nvPr>
        </p:nvSpPr>
        <p:spPr>
          <a:xfrm>
            <a:off x="0" y="6397806"/>
            <a:ext cx="4275402" cy="33795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D6CD3E0-0C3C-4BE7-8B7A-8090861EA0E9}"/>
              </a:ext>
            </a:extLst>
          </p:cNvPr>
          <p:cNvSpPr>
            <a:spLocks noGrp="1"/>
          </p:cNvSpPr>
          <p:nvPr>
            <p:ph type="sldNum" sz="quarter" idx="3"/>
          </p:nvPr>
        </p:nvSpPr>
        <p:spPr>
          <a:xfrm>
            <a:off x="5588628" y="6397806"/>
            <a:ext cx="4275402" cy="337957"/>
          </a:xfrm>
          <a:prstGeom prst="rect">
            <a:avLst/>
          </a:prstGeom>
        </p:spPr>
        <p:txBody>
          <a:bodyPr vert="horz" lIns="91440" tIns="45720" rIns="91440" bIns="45720" rtlCol="0" anchor="b"/>
          <a:lstStyle>
            <a:lvl1pPr algn="r">
              <a:defRPr sz="1200"/>
            </a:lvl1pPr>
          </a:lstStyle>
          <a:p>
            <a:fld id="{B92BE54E-E621-4A77-B624-6D33857ABBBB}" type="slidenum">
              <a:rPr lang="en-GB" smtClean="0"/>
              <a:t>‹#›</a:t>
            </a:fld>
            <a:endParaRPr lang="en-GB"/>
          </a:p>
        </p:txBody>
      </p:sp>
    </p:spTree>
    <p:extLst>
      <p:ext uri="{BB962C8B-B14F-4D97-AF65-F5344CB8AC3E}">
        <p14:creationId xmlns:p14="http://schemas.microsoft.com/office/powerpoint/2010/main" val="388908524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75402" cy="33795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588628" y="0"/>
            <a:ext cx="4275402" cy="337958"/>
          </a:xfrm>
          <a:prstGeom prst="rect">
            <a:avLst/>
          </a:prstGeom>
        </p:spPr>
        <p:txBody>
          <a:bodyPr vert="horz" lIns="91440" tIns="45720" rIns="91440" bIns="45720" rtlCol="0"/>
          <a:lstStyle>
            <a:lvl1pPr algn="r">
              <a:defRPr sz="1200"/>
            </a:lvl1pPr>
          </a:lstStyle>
          <a:p>
            <a:fld id="{16B57EB7-4CE9-4507-91A6-C934143CB783}" type="datetimeFigureOut">
              <a:rPr lang="en-GB" smtClean="0"/>
              <a:t>19/11/2021</a:t>
            </a:fld>
            <a:endParaRPr lang="en-GB"/>
          </a:p>
        </p:txBody>
      </p:sp>
      <p:sp>
        <p:nvSpPr>
          <p:cNvPr id="4" name="Slide Image Placeholder 3"/>
          <p:cNvSpPr>
            <a:spLocks noGrp="1" noRot="1" noChangeAspect="1"/>
          </p:cNvSpPr>
          <p:nvPr>
            <p:ph type="sldImg" idx="2"/>
          </p:nvPr>
        </p:nvSpPr>
        <p:spPr>
          <a:xfrm>
            <a:off x="2913063" y="841375"/>
            <a:ext cx="4040187" cy="22733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86632" y="3241586"/>
            <a:ext cx="7893050" cy="265220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397806"/>
            <a:ext cx="4275402" cy="33795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588628" y="6397806"/>
            <a:ext cx="4275402" cy="337957"/>
          </a:xfrm>
          <a:prstGeom prst="rect">
            <a:avLst/>
          </a:prstGeom>
        </p:spPr>
        <p:txBody>
          <a:bodyPr vert="horz" lIns="91440" tIns="45720" rIns="91440" bIns="45720" rtlCol="0" anchor="b"/>
          <a:lstStyle>
            <a:lvl1pPr algn="r">
              <a:defRPr sz="1200"/>
            </a:lvl1pPr>
          </a:lstStyle>
          <a:p>
            <a:fld id="{F3F3F03B-68FA-4FAB-A87E-F639B338876A}" type="slidenum">
              <a:rPr lang="en-GB" smtClean="0"/>
              <a:t>‹#›</a:t>
            </a:fld>
            <a:endParaRPr lang="en-GB"/>
          </a:p>
        </p:txBody>
      </p:sp>
    </p:spTree>
    <p:extLst>
      <p:ext uri="{BB962C8B-B14F-4D97-AF65-F5344CB8AC3E}">
        <p14:creationId xmlns:p14="http://schemas.microsoft.com/office/powerpoint/2010/main" val="105374339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1AEB36D-9DA8-405E-8A5E-05A150099400}" type="datetime1">
              <a:rPr lang="en-US" smtClean="0"/>
              <a:t>11/19/2021</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3AC1A4-BF23-41A0-BFFF-3D9360591992}" type="datetime1">
              <a:rPr lang="en-US" smtClean="0"/>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DEDC84-287E-45A4-8AB3-0E146568F692}" type="datetime1">
              <a:rPr lang="en-US" smtClean="0"/>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D39109A-2226-494B-9CC4-4B45D8B1D826}" type="datetime1">
              <a:rPr lang="en-US" smtClean="0"/>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261A2C-ED2F-4A0F-B81B-86E476A36084}" type="datetime1">
              <a:rPr lang="en-US" smtClean="0"/>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7C7BE83-D5B0-4EF9-9C16-7861AA94EFFD}" type="datetime1">
              <a:rPr lang="en-US" smtClean="0"/>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6D25395-0A4B-465A-AD09-0BDB5D1658DA}" type="datetime1">
              <a:rPr lang="en-US" smtClean="0"/>
              <a:t>11/19/2021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F3E0BF-2A9A-47AB-9703-703DF9730A74}" type="datetime1">
              <a:rPr lang="en-US" smtClean="0"/>
              <a:t>11/19/2021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0095B6-4C70-4D04-9D1E-9E350C6093DD}" type="datetime1">
              <a:rPr lang="en-US" smtClean="0"/>
              <a:t>11/19/2021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0F3C53B-26C9-4A19-80C8-010F36C63EA8}" type="datetime1">
              <a:rPr lang="en-US" smtClean="0"/>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E33B8AD-B055-42A0-9ED5-BD030721A918}" type="datetime1">
              <a:rPr lang="en-US" smtClean="0"/>
              <a:t>11/19/2021</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5BE2E724-C4F6-45DA-B94E-A963DB195A48}" type="datetime1">
              <a:rPr lang="en-US" smtClean="0"/>
              <a:t>11/19/2021</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file:///C:\Users\mwahf\OneDrive\Desktop\Procurement%20A.doc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file:///C:\Users\mwahf\OneDrive\Desktop\Procurement\supplement38-20210421-eng%20(1).pdf" TargetMode="External"/><Relationship Id="rId2" Type="http://schemas.openxmlformats.org/officeDocument/2006/relationships/hyperlink" Target="file:///C:\Users\mwahf\OneDrive\Desktop\Procurement\Supplement%2035-dated%2025.03.2020.pdf"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file:///C:\Users\mwahf\OneDrive\Desktop\Procurement\ProcurementGuidelines2006_amded12June.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file:///C:\Users\mwahf\OneDrive\Desktop\Procurement\Procurement%20A.docx"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29E974-0DFD-4CCD-8F2D-312B8170FBF8}"/>
              </a:ext>
            </a:extLst>
          </p:cNvPr>
          <p:cNvSpPr>
            <a:spLocks noGrp="1"/>
          </p:cNvSpPr>
          <p:nvPr>
            <p:ph type="ctrTitle"/>
          </p:nvPr>
        </p:nvSpPr>
        <p:spPr/>
        <p:txBody>
          <a:bodyPr/>
          <a:lstStyle/>
          <a:p>
            <a:r>
              <a:rPr lang="en-GB" b="1" cap="none" dirty="0">
                <a:ln w="9525">
                  <a:solidFill>
                    <a:schemeClr val="accent1">
                      <a:lumMod val="75000"/>
                    </a:schemeClr>
                  </a:solidFill>
                  <a:prstDash val="solid"/>
                </a:ln>
                <a:solidFill>
                  <a:schemeClr val="accent1">
                    <a:lumMod val="75000"/>
                  </a:schemeClr>
                </a:solidFill>
                <a:effectLst>
                  <a:outerShdw blurRad="12700" dist="38100" dir="2700000" algn="tl" rotWithShape="0">
                    <a:schemeClr val="accent5">
                      <a:lumMod val="60000"/>
                      <a:lumOff val="40000"/>
                    </a:schemeClr>
                  </a:outerShdw>
                </a:effectLst>
              </a:rPr>
              <a:t>PROCUREMENT</a:t>
            </a:r>
          </a:p>
        </p:txBody>
      </p:sp>
      <p:sp>
        <p:nvSpPr>
          <p:cNvPr id="3" name="Subtitle 2">
            <a:extLst>
              <a:ext uri="{FF2B5EF4-FFF2-40B4-BE49-F238E27FC236}">
                <a16:creationId xmlns:a16="http://schemas.microsoft.com/office/drawing/2014/main" id="{5321290A-596F-4A64-8701-9D236E8DD254}"/>
              </a:ext>
            </a:extLst>
          </p:cNvPr>
          <p:cNvSpPr>
            <a:spLocks noGrp="1"/>
          </p:cNvSpPr>
          <p:nvPr>
            <p:ph type="subTitle" idx="1"/>
          </p:nvPr>
        </p:nvSpPr>
        <p:spPr/>
        <p:txBody>
          <a:bodyPr/>
          <a:lstStyle/>
          <a:p>
            <a:r>
              <a:rPr lang="en-GB" dirty="0"/>
              <a:t>University of Peradeniya</a:t>
            </a:r>
          </a:p>
        </p:txBody>
      </p:sp>
    </p:spTree>
    <p:extLst>
      <p:ext uri="{BB962C8B-B14F-4D97-AF65-F5344CB8AC3E}">
        <p14:creationId xmlns:p14="http://schemas.microsoft.com/office/powerpoint/2010/main" val="850907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1F2A9-D887-44DC-A49A-D1CFCB07F99A}"/>
              </a:ext>
            </a:extLst>
          </p:cNvPr>
          <p:cNvSpPr>
            <a:spLocks noGrp="1"/>
          </p:cNvSpPr>
          <p:nvPr>
            <p:ph type="title"/>
          </p:nvPr>
        </p:nvSpPr>
        <p:spPr>
          <a:xfrm>
            <a:off x="1451579" y="727078"/>
            <a:ext cx="9603275" cy="1049235"/>
          </a:xfrm>
        </p:spPr>
        <p:txBody>
          <a:bodyPr>
            <a:normAutofit fontScale="90000"/>
          </a:bodyPr>
          <a:lstStyle/>
          <a:p>
            <a:r>
              <a:rPr lang="en-GB" sz="2400" dirty="0">
                <a:latin typeface="Amasis MT Pro Black" panose="02040A04050005020304" pitchFamily="18" charset="0"/>
                <a:cs typeface="Arial" panose="020B0604020202020204" pitchFamily="34" charset="0"/>
              </a:rPr>
              <a:t>How does implement the procurement process?</a:t>
            </a:r>
            <a:br>
              <a:rPr lang="en-GB" sz="2400" dirty="0">
                <a:latin typeface="Amasis MT Pro Black" panose="02040A04050005020304" pitchFamily="18" charset="0"/>
                <a:cs typeface="Arial" panose="020B0604020202020204" pitchFamily="34" charset="0"/>
              </a:rPr>
            </a:br>
            <a:r>
              <a:rPr lang="en-GB" sz="2400" dirty="0" err="1">
                <a:latin typeface="Amasis MT Pro Black" panose="02040A04050005020304" pitchFamily="18" charset="0"/>
                <a:cs typeface="Arial" panose="020B0604020202020204" pitchFamily="34" charset="0"/>
              </a:rPr>
              <a:t>Cont</a:t>
            </a:r>
            <a:r>
              <a:rPr lang="en-GB" sz="2400" dirty="0">
                <a:latin typeface="Amasis MT Pro Black" panose="02040A04050005020304" pitchFamily="18" charset="0"/>
                <a:cs typeface="Arial" panose="020B0604020202020204" pitchFamily="34" charset="0"/>
              </a:rPr>
              <a:t>….</a:t>
            </a:r>
            <a:br>
              <a:rPr lang="en-GB" sz="3200" dirty="0">
                <a:latin typeface="Amasis MT Pro Black" panose="02040A04050005020304" pitchFamily="18" charset="0"/>
                <a:cs typeface="Arial" panose="020B0604020202020204" pitchFamily="34" charset="0"/>
              </a:rPr>
            </a:br>
            <a:endParaRPr lang="en-GB" dirty="0"/>
          </a:p>
        </p:txBody>
      </p:sp>
      <p:sp>
        <p:nvSpPr>
          <p:cNvPr id="3" name="Content Placeholder 2">
            <a:extLst>
              <a:ext uri="{FF2B5EF4-FFF2-40B4-BE49-F238E27FC236}">
                <a16:creationId xmlns:a16="http://schemas.microsoft.com/office/drawing/2014/main" id="{BE275D29-FBE3-49BB-AACA-C0A4CB56CD5F}"/>
              </a:ext>
            </a:extLst>
          </p:cNvPr>
          <p:cNvSpPr>
            <a:spLocks noGrp="1"/>
          </p:cNvSpPr>
          <p:nvPr>
            <p:ph idx="1"/>
          </p:nvPr>
        </p:nvSpPr>
        <p:spPr>
          <a:xfrm>
            <a:off x="1451579" y="1922426"/>
            <a:ext cx="9603275" cy="3918537"/>
          </a:xfrm>
        </p:spPr>
        <p:txBody>
          <a:bodyPr>
            <a:noAutofit/>
          </a:bodyPr>
          <a:lstStyle/>
          <a:p>
            <a:pPr marL="342900" lvl="0" indent="-342900" rtl="0">
              <a:lnSpc>
                <a:spcPct val="107000"/>
              </a:lnSpc>
              <a:spcAft>
                <a:spcPts val="800"/>
              </a:spcAft>
              <a:buFont typeface="Times New Roman" panose="02020603050405020304" pitchFamily="18" charset="0"/>
              <a:buChar char="•"/>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Authorization of </a:t>
            </a:r>
            <a:r>
              <a:rPr lang="en-GB" dirty="0">
                <a:latin typeface="Calibri" panose="020F0502020204030204" pitchFamily="34" charset="0"/>
                <a:ea typeface="Calibri" panose="020F0502020204030204" pitchFamily="34" charset="0"/>
                <a:cs typeface="Arial" panose="020B0604020202020204" pitchFamily="34" charset="0"/>
              </a:rPr>
              <a:t>a</a:t>
            </a:r>
            <a:r>
              <a:rPr lang="en-GB" dirty="0">
                <a:effectLst/>
                <a:latin typeface="Calibri" panose="020F0502020204030204" pitchFamily="34" charset="0"/>
                <a:ea typeface="Calibri" panose="020F0502020204030204" pitchFamily="34" charset="0"/>
                <a:cs typeface="Arial" panose="020B0604020202020204" pitchFamily="34" charset="0"/>
              </a:rPr>
              <a:t> request (Purchase Requisition Form) (FR 135, 136)</a:t>
            </a:r>
          </a:p>
          <a:p>
            <a:pPr marL="742950" lvl="1" indent="-285750">
              <a:lnSpc>
                <a:spcPct val="107000"/>
              </a:lnSpc>
              <a:spcAft>
                <a:spcPts val="800"/>
              </a:spcAft>
              <a:buFont typeface="Times New Roman" panose="02020603050405020304" pitchFamily="18" charset="0"/>
              <a:buChar char="•"/>
              <a:tabLst>
                <a:tab pos="914400" algn="l"/>
              </a:tabLst>
            </a:pPr>
            <a:r>
              <a:rPr lang="en-GB" sz="2000" dirty="0">
                <a:latin typeface="Calibri" panose="020F0502020204030204" pitchFamily="34" charset="0"/>
                <a:ea typeface="Calibri" panose="020F0502020204030204" pitchFamily="34" charset="0"/>
                <a:cs typeface="Arial" panose="020B0604020202020204" pitchFamily="34" charset="0"/>
              </a:rPr>
              <a:t>Registrar, Dean</a:t>
            </a:r>
            <a:r>
              <a:rPr lang="en-GB" sz="2000" dirty="0">
                <a:effectLst/>
                <a:latin typeface="Calibri" panose="020F0502020204030204" pitchFamily="34" charset="0"/>
                <a:ea typeface="Calibri" panose="020F0502020204030204" pitchFamily="34" charset="0"/>
                <a:cs typeface="Arial" panose="020B0604020202020204" pitchFamily="34" charset="0"/>
              </a:rPr>
              <a:t>, Heads, Vice Chancellor</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Delegation of Financial Authority</a:t>
            </a:r>
          </a:p>
          <a:p>
            <a:pPr lvl="0">
              <a:lnSpc>
                <a:spcPct val="107000"/>
              </a:lnSpc>
              <a:spcAft>
                <a:spcPts val="800"/>
              </a:spcAft>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Determination of procurement method (P.G. Chapter 3)</a:t>
            </a:r>
          </a:p>
          <a:p>
            <a:pPr lvl="1">
              <a:lnSpc>
                <a:spcPct val="107000"/>
              </a:lnSpc>
              <a:spcAft>
                <a:spcPts val="800"/>
              </a:spcAft>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Shopping/ National Shopping (P.G. 3.4,)</a:t>
            </a:r>
          </a:p>
          <a:p>
            <a:pPr lvl="1">
              <a:lnSpc>
                <a:spcPct val="107000"/>
              </a:lnSpc>
              <a:spcAft>
                <a:spcPts val="800"/>
              </a:spcAft>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National Competitive Bidding (</a:t>
            </a:r>
            <a:r>
              <a:rPr lang="en-GB" sz="2000" dirty="0">
                <a:latin typeface="Calibri" panose="020F0502020204030204" pitchFamily="34" charset="0"/>
                <a:ea typeface="Calibri" panose="020F0502020204030204" pitchFamily="34" charset="0"/>
                <a:cs typeface="Arial" panose="020B0604020202020204" pitchFamily="34" charset="0"/>
              </a:rPr>
              <a:t>P</a:t>
            </a:r>
            <a:r>
              <a:rPr lang="en-GB" sz="2000" dirty="0">
                <a:effectLst/>
                <a:latin typeface="Calibri" panose="020F0502020204030204" pitchFamily="34" charset="0"/>
                <a:ea typeface="Calibri" panose="020F0502020204030204" pitchFamily="34" charset="0"/>
                <a:cs typeface="Arial" panose="020B0604020202020204" pitchFamily="34" charset="0"/>
              </a:rPr>
              <a:t>.G. 3.2,)</a:t>
            </a:r>
          </a:p>
          <a:p>
            <a:pPr lvl="1">
              <a:lnSpc>
                <a:spcPct val="107000"/>
              </a:lnSpc>
              <a:spcAft>
                <a:spcPts val="800"/>
              </a:spcAft>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International Competitive Bidding (P.G. </a:t>
            </a:r>
            <a:r>
              <a:rPr lang="en-GB" sz="2000" dirty="0">
                <a:latin typeface="Calibri" panose="020F0502020204030204" pitchFamily="34" charset="0"/>
                <a:ea typeface="Calibri" panose="020F0502020204030204" pitchFamily="34" charset="0"/>
                <a:cs typeface="Arial" panose="020B0604020202020204" pitchFamily="34" charset="0"/>
              </a:rPr>
              <a:t>3.1)</a:t>
            </a:r>
            <a:endParaRPr lang="en-GB" sz="2000" dirty="0">
              <a:effectLst/>
              <a:latin typeface="Calibri" panose="020F0502020204030204" pitchFamily="34" charset="0"/>
              <a:ea typeface="Calibri" panose="020F0502020204030204" pitchFamily="34" charset="0"/>
              <a:cs typeface="Arial" panose="020B0604020202020204" pitchFamily="34" charset="0"/>
            </a:endParaRPr>
          </a:p>
          <a:p>
            <a:pPr lvl="1">
              <a:lnSpc>
                <a:spcPct val="107000"/>
              </a:lnSpc>
              <a:spcAft>
                <a:spcPts val="800"/>
              </a:spcAft>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Direct Purchasing ( P.G.3.5, P. Supplementary 38) </a:t>
            </a:r>
          </a:p>
          <a:p>
            <a:pPr lvl="1">
              <a:lnSpc>
                <a:spcPct val="107000"/>
              </a:lnSpc>
              <a:spcAft>
                <a:spcPts val="800"/>
              </a:spcAft>
              <a:tabLst>
                <a:tab pos="914400" algn="l"/>
              </a:tabLst>
            </a:pPr>
            <a:r>
              <a:rPr lang="en-GB" sz="2000" dirty="0">
                <a:latin typeface="Calibri" panose="020F0502020204030204" pitchFamily="34" charset="0"/>
                <a:ea typeface="Calibri" panose="020F0502020204030204" pitchFamily="34" charset="0"/>
                <a:cs typeface="Arial" panose="020B0604020202020204" pitchFamily="34" charset="0"/>
              </a:rPr>
              <a:t>Repeat Orders (P.G. 3.6)</a:t>
            </a:r>
            <a:endParaRPr lang="en-GB" sz="20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152219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98DD6-D516-430A-ADA6-83A56010D039}"/>
              </a:ext>
            </a:extLst>
          </p:cNvPr>
          <p:cNvSpPr>
            <a:spLocks noGrp="1"/>
          </p:cNvSpPr>
          <p:nvPr>
            <p:ph type="title"/>
          </p:nvPr>
        </p:nvSpPr>
        <p:spPr/>
        <p:txBody>
          <a:bodyPr>
            <a:normAutofit/>
          </a:bodyPr>
          <a:lstStyle/>
          <a:p>
            <a:r>
              <a:rPr lang="en-GB" sz="2200" dirty="0">
                <a:latin typeface="Amasis MT Pro Black" panose="02040A04050005020304" pitchFamily="18" charset="0"/>
                <a:cs typeface="Arial" panose="020B0604020202020204" pitchFamily="34" charset="0"/>
              </a:rPr>
              <a:t>How does implement the procurement process?</a:t>
            </a:r>
            <a:br>
              <a:rPr lang="en-GB" sz="2200" dirty="0">
                <a:latin typeface="Amasis MT Pro Black" panose="02040A04050005020304" pitchFamily="18" charset="0"/>
                <a:cs typeface="Arial" panose="020B0604020202020204" pitchFamily="34" charset="0"/>
              </a:rPr>
            </a:br>
            <a:r>
              <a:rPr lang="en-GB" sz="2200" dirty="0" err="1">
                <a:latin typeface="Amasis MT Pro Black" panose="02040A04050005020304" pitchFamily="18" charset="0"/>
                <a:cs typeface="Arial" panose="020B0604020202020204" pitchFamily="34" charset="0"/>
              </a:rPr>
              <a:t>Cont</a:t>
            </a:r>
            <a:r>
              <a:rPr lang="en-GB" sz="2200" dirty="0">
                <a:latin typeface="Amasis MT Pro Black" panose="02040A04050005020304" pitchFamily="18" charset="0"/>
                <a:cs typeface="Arial" panose="020B0604020202020204" pitchFamily="34" charset="0"/>
              </a:rPr>
              <a:t>….</a:t>
            </a:r>
          </a:p>
        </p:txBody>
      </p:sp>
      <p:sp>
        <p:nvSpPr>
          <p:cNvPr id="3" name="Content Placeholder 2">
            <a:extLst>
              <a:ext uri="{FF2B5EF4-FFF2-40B4-BE49-F238E27FC236}">
                <a16:creationId xmlns:a16="http://schemas.microsoft.com/office/drawing/2014/main" id="{5ACA90F8-4BA7-4038-8734-9C4B152ED55A}"/>
              </a:ext>
            </a:extLst>
          </p:cNvPr>
          <p:cNvSpPr>
            <a:spLocks noGrp="1"/>
          </p:cNvSpPr>
          <p:nvPr>
            <p:ph idx="1"/>
          </p:nvPr>
        </p:nvSpPr>
        <p:spPr>
          <a:xfrm>
            <a:off x="1376934" y="1853754"/>
            <a:ext cx="9603275" cy="4304450"/>
          </a:xfrm>
        </p:spPr>
        <p:txBody>
          <a:bodyPr>
            <a:normAutofit fontScale="25000" lnSpcReduction="20000"/>
          </a:bodyPr>
          <a:lstStyle/>
          <a:p>
            <a:pPr lvl="0" rtl="0">
              <a:lnSpc>
                <a:spcPct val="107000"/>
              </a:lnSpc>
              <a:spcAft>
                <a:spcPts val="800"/>
              </a:spcAft>
              <a:tabLst>
                <a:tab pos="4572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Preparing Bidding Documents (P.G. Chapter 4, 5)</a:t>
            </a:r>
          </a:p>
          <a:p>
            <a:pPr lvl="1">
              <a:lnSpc>
                <a:spcPct val="107000"/>
              </a:lnSpc>
              <a:spcAft>
                <a:spcPts val="800"/>
              </a:spcAft>
              <a:tabLst>
                <a:tab pos="914400" algn="l"/>
              </a:tabLst>
            </a:pPr>
            <a:r>
              <a:rPr lang="en-GB" sz="8000" dirty="0">
                <a:latin typeface="Calibri" panose="020F0502020204030204" pitchFamily="34" charset="0"/>
                <a:ea typeface="Calibri" panose="020F0502020204030204" pitchFamily="34" charset="0"/>
                <a:cs typeface="Arial" panose="020B0604020202020204" pitchFamily="34" charset="0"/>
              </a:rPr>
              <a:t>Drafting Standard </a:t>
            </a:r>
            <a:r>
              <a:rPr lang="en-GB" sz="8000" dirty="0">
                <a:effectLst/>
                <a:latin typeface="Calibri" panose="020F0502020204030204" pitchFamily="34" charset="0"/>
                <a:ea typeface="Calibri" panose="020F0502020204030204" pitchFamily="34" charset="0"/>
                <a:cs typeface="Arial" panose="020B0604020202020204" pitchFamily="34" charset="0"/>
              </a:rPr>
              <a:t>Bidding Documents (NPA) (P.G. 5.2, 5.3)</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BOQ, Drawings, Estimation (P.G.4.3)</a:t>
            </a:r>
          </a:p>
          <a:p>
            <a:pPr lvl="0">
              <a:lnSpc>
                <a:spcPct val="107000"/>
              </a:lnSpc>
              <a:spcAft>
                <a:spcPts val="800"/>
              </a:spcAft>
              <a:tabLst>
                <a:tab pos="4572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Evaluating Bidding Documents </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Pre-TEC (P.G. 5.1)</a:t>
            </a:r>
          </a:p>
          <a:p>
            <a:pPr lvl="0">
              <a:lnSpc>
                <a:spcPct val="107000"/>
              </a:lnSpc>
              <a:spcAft>
                <a:spcPts val="800"/>
              </a:spcAft>
              <a:tabLst>
                <a:tab pos="4572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Calling quotation or invitation of Bids (P.G. 5.3.2)</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Suppliers Register (P.G.3.4.3)</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sources of calling quotation</a:t>
            </a:r>
            <a:endParaRPr lang="en-GB" sz="8000" dirty="0">
              <a:effectLst/>
            </a:endParaRP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Notice or Advertisement</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Eligibility, Bids Period, Bids Security, Terms and Conditions (P.G. 5.3.4- 5.3.20)</a:t>
            </a:r>
            <a:endParaRPr lang="en-GB" sz="8000" dirty="0">
              <a:effectLst/>
              <a:latin typeface="Calibri" panose="020F0502020204030204" pitchFamily="34" charset="0"/>
              <a:ea typeface="Calibri" panose="020F0502020204030204" pitchFamily="34" charset="0"/>
              <a:cs typeface="Arial" panose="020B0604020202020204" pitchFamily="34" charset="0"/>
              <a:hlinkClick r:id="rId2" action="ppaction://hlinkfile"/>
            </a:endParaRPr>
          </a:p>
          <a:p>
            <a:pPr lvl="1">
              <a:lnSpc>
                <a:spcPct val="107000"/>
              </a:lnSpc>
              <a:spcAft>
                <a:spcPts val="800"/>
              </a:spcAft>
              <a:tabLst>
                <a:tab pos="914400" algn="l"/>
              </a:tabLst>
            </a:pPr>
            <a:endParaRPr lang="en-GB" sz="4200" dirty="0">
              <a:effectLst/>
              <a:latin typeface="Calibri" panose="020F0502020204030204" pitchFamily="34" charset="0"/>
              <a:ea typeface="Calibri" panose="020F0502020204030204" pitchFamily="34" charset="0"/>
              <a:cs typeface="Arial" panose="020B0604020202020204" pitchFamily="34" charset="0"/>
              <a:hlinkClick r:id="rId2" action="ppaction://hlinkfile"/>
            </a:endParaRPr>
          </a:p>
          <a:p>
            <a:endParaRPr lang="en-GB" dirty="0">
              <a:hlinkClick r:id="rId2" action="ppaction://hlinkfile"/>
            </a:endParaRPr>
          </a:p>
        </p:txBody>
      </p:sp>
    </p:spTree>
    <p:extLst>
      <p:ext uri="{BB962C8B-B14F-4D97-AF65-F5344CB8AC3E}">
        <p14:creationId xmlns:p14="http://schemas.microsoft.com/office/powerpoint/2010/main" val="1976754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F8994-4BFD-49B0-95B1-8107AEC7F29B}"/>
              </a:ext>
            </a:extLst>
          </p:cNvPr>
          <p:cNvSpPr>
            <a:spLocks noGrp="1"/>
          </p:cNvSpPr>
          <p:nvPr>
            <p:ph type="title"/>
          </p:nvPr>
        </p:nvSpPr>
        <p:spPr/>
        <p:txBody>
          <a:bodyPr>
            <a:normAutofit/>
          </a:bodyPr>
          <a:lstStyle/>
          <a:p>
            <a:r>
              <a:rPr lang="en-GB" sz="2200" dirty="0">
                <a:latin typeface="Amasis MT Pro Black" panose="02040A04050005020304" pitchFamily="18" charset="0"/>
                <a:cs typeface="Arial" panose="020B0604020202020204" pitchFamily="34" charset="0"/>
              </a:rPr>
              <a:t>How does implement the procurement process?</a:t>
            </a:r>
            <a:br>
              <a:rPr lang="en-GB" sz="2200" dirty="0">
                <a:latin typeface="Amasis MT Pro Black" panose="02040A04050005020304" pitchFamily="18" charset="0"/>
                <a:cs typeface="Arial" panose="020B0604020202020204" pitchFamily="34" charset="0"/>
              </a:rPr>
            </a:br>
            <a:r>
              <a:rPr lang="en-GB" sz="2200" dirty="0" err="1">
                <a:latin typeface="Amasis MT Pro Black" panose="02040A04050005020304" pitchFamily="18" charset="0"/>
                <a:cs typeface="Arial" panose="020B0604020202020204" pitchFamily="34" charset="0"/>
              </a:rPr>
              <a:t>Cont</a:t>
            </a:r>
            <a:r>
              <a:rPr lang="en-GB" sz="2200" dirty="0">
                <a:latin typeface="Amasis MT Pro Black" panose="02040A04050005020304" pitchFamily="18" charset="0"/>
                <a:cs typeface="Arial" panose="020B0604020202020204" pitchFamily="34" charset="0"/>
              </a:rPr>
              <a:t>….</a:t>
            </a:r>
          </a:p>
        </p:txBody>
      </p:sp>
      <p:sp>
        <p:nvSpPr>
          <p:cNvPr id="3" name="Content Placeholder 2">
            <a:extLst>
              <a:ext uri="{FF2B5EF4-FFF2-40B4-BE49-F238E27FC236}">
                <a16:creationId xmlns:a16="http://schemas.microsoft.com/office/drawing/2014/main" id="{B220945B-1026-4127-871D-790BED8AE6B0}"/>
              </a:ext>
            </a:extLst>
          </p:cNvPr>
          <p:cNvSpPr>
            <a:spLocks noGrp="1"/>
          </p:cNvSpPr>
          <p:nvPr>
            <p:ph idx="1"/>
          </p:nvPr>
        </p:nvSpPr>
        <p:spPr>
          <a:xfrm>
            <a:off x="1451579" y="1853754"/>
            <a:ext cx="9603275" cy="4338415"/>
          </a:xfrm>
        </p:spPr>
        <p:txBody>
          <a:bodyPr>
            <a:noAutofit/>
          </a:bodyPr>
          <a:lstStyle/>
          <a:p>
            <a:pPr marL="342900" lvl="0" indent="-342900" rtl="0">
              <a:lnSpc>
                <a:spcPct val="107000"/>
              </a:lnSpc>
              <a:spcAft>
                <a:spcPts val="800"/>
              </a:spcAft>
              <a:buFont typeface="Times New Roman" panose="02020603050405020304" pitchFamily="18" charset="0"/>
              <a:buChar char="•"/>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Bids Opening (P.G. Chapter 6)</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Issuance of Bidding Documents, Receiving Bids, Closing Bids (P.G.6.1, 6.2, 6.3)</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Opening Bids, Bids Register, (P.G. 6.3.3)</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Bid Opening Committee (Composition, Responsibilities) (</a:t>
            </a:r>
            <a:r>
              <a:rPr lang="en-GB" sz="2000" dirty="0">
                <a:latin typeface="Calibri" panose="020F0502020204030204" pitchFamily="34" charset="0"/>
                <a:ea typeface="Calibri" panose="020F0502020204030204" pitchFamily="34" charset="0"/>
                <a:cs typeface="Arial" panose="020B0604020202020204" pitchFamily="34" charset="0"/>
              </a:rPr>
              <a:t>P</a:t>
            </a:r>
            <a:r>
              <a:rPr lang="en-GB" sz="2000" dirty="0">
                <a:effectLst/>
                <a:latin typeface="Calibri" panose="020F0502020204030204" pitchFamily="34" charset="0"/>
                <a:ea typeface="Calibri" panose="020F0502020204030204" pitchFamily="34" charset="0"/>
                <a:cs typeface="Arial" panose="020B0604020202020204" pitchFamily="34" charset="0"/>
              </a:rPr>
              <a:t>.G. 6.3.5)</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BOC meeting and BOC minutes (P.G. 6.3.6, 6.3.7)</a:t>
            </a:r>
          </a:p>
          <a:p>
            <a:pPr marL="342900" lvl="0" indent="-342900">
              <a:lnSpc>
                <a:spcPct val="107000"/>
              </a:lnSpc>
              <a:spcAft>
                <a:spcPts val="800"/>
              </a:spcAft>
              <a:buFont typeface="Times New Roman" panose="02020603050405020304" pitchFamily="18" charset="0"/>
              <a:buChar char="•"/>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Bids Evaluation (P.G. Chapter 7)</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Technical Evaluation Committee, (Composition, Responsibilities) (P.G. 2.6, 2.8.4, 7.1) </a:t>
            </a:r>
          </a:p>
          <a:p>
            <a:pPr marL="742950" lvl="1" indent="-285750">
              <a:lnSpc>
                <a:spcPct val="107000"/>
              </a:lnSpc>
              <a:spcAft>
                <a:spcPts val="800"/>
              </a:spcAft>
              <a:buFont typeface="Times New Roman" panose="02020603050405020304" pitchFamily="18" charset="0"/>
              <a:buChar char="•"/>
              <a:tabLst>
                <a:tab pos="914400" algn="l"/>
              </a:tabLst>
            </a:pPr>
            <a:r>
              <a:rPr lang="en-GB" sz="2000" dirty="0">
                <a:latin typeface="Calibri" panose="020F0502020204030204" pitchFamily="34" charset="0"/>
                <a:ea typeface="Calibri" panose="020F0502020204030204" pitchFamily="34" charset="0"/>
                <a:cs typeface="Arial" panose="020B0604020202020204" pitchFamily="34" charset="0"/>
              </a:rPr>
              <a:t>Expert report if… , TEC Report, </a:t>
            </a:r>
            <a:r>
              <a:rPr lang="en-GB" sz="2000" dirty="0">
                <a:effectLst/>
                <a:latin typeface="Calibri" panose="020F0502020204030204" pitchFamily="34" charset="0"/>
                <a:ea typeface="Calibri" panose="020F0502020204030204" pitchFamily="34" charset="0"/>
                <a:cs typeface="Arial" panose="020B0604020202020204" pitchFamily="34" charset="0"/>
              </a:rPr>
              <a:t>(P.G. 7.3, 7.11)</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TEC Meeting, TEC Minutes (P.G. 2.11)</a:t>
            </a:r>
            <a:endParaRPr lang="en-GB" sz="2000" dirty="0"/>
          </a:p>
        </p:txBody>
      </p:sp>
    </p:spTree>
    <p:extLst>
      <p:ext uri="{BB962C8B-B14F-4D97-AF65-F5344CB8AC3E}">
        <p14:creationId xmlns:p14="http://schemas.microsoft.com/office/powerpoint/2010/main" val="3925031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F3638-C80C-4635-90D5-FCB9FB44CEF6}"/>
              </a:ext>
            </a:extLst>
          </p:cNvPr>
          <p:cNvSpPr>
            <a:spLocks noGrp="1"/>
          </p:cNvSpPr>
          <p:nvPr>
            <p:ph type="title"/>
          </p:nvPr>
        </p:nvSpPr>
        <p:spPr/>
        <p:txBody>
          <a:bodyPr>
            <a:normAutofit/>
          </a:bodyPr>
          <a:lstStyle/>
          <a:p>
            <a:r>
              <a:rPr lang="en-GB" sz="2200" dirty="0">
                <a:latin typeface="Amasis MT Pro Black" panose="02040A04050005020304" pitchFamily="18" charset="0"/>
                <a:cs typeface="Arial" panose="020B0604020202020204" pitchFamily="34" charset="0"/>
              </a:rPr>
              <a:t>How does implement the procurement process?</a:t>
            </a:r>
            <a:br>
              <a:rPr lang="en-GB" sz="2200" dirty="0">
                <a:latin typeface="Amasis MT Pro Black" panose="02040A04050005020304" pitchFamily="18" charset="0"/>
                <a:cs typeface="Arial" panose="020B0604020202020204" pitchFamily="34" charset="0"/>
              </a:rPr>
            </a:br>
            <a:r>
              <a:rPr lang="en-GB" sz="2200" dirty="0" err="1">
                <a:latin typeface="Amasis MT Pro Black" panose="02040A04050005020304" pitchFamily="18" charset="0"/>
                <a:cs typeface="Arial" panose="020B0604020202020204" pitchFamily="34" charset="0"/>
              </a:rPr>
              <a:t>Cont</a:t>
            </a:r>
            <a:r>
              <a:rPr lang="en-GB" sz="2200" dirty="0">
                <a:latin typeface="Amasis MT Pro Black" panose="02040A04050005020304" pitchFamily="18" charset="0"/>
                <a:cs typeface="Arial" panose="020B0604020202020204" pitchFamily="34" charset="0"/>
              </a:rPr>
              <a:t>….</a:t>
            </a:r>
          </a:p>
        </p:txBody>
      </p:sp>
      <p:sp>
        <p:nvSpPr>
          <p:cNvPr id="3" name="Content Placeholder 2">
            <a:extLst>
              <a:ext uri="{FF2B5EF4-FFF2-40B4-BE49-F238E27FC236}">
                <a16:creationId xmlns:a16="http://schemas.microsoft.com/office/drawing/2014/main" id="{58903CA2-F987-49E5-92FD-EB113E8BF308}"/>
              </a:ext>
            </a:extLst>
          </p:cNvPr>
          <p:cNvSpPr>
            <a:spLocks noGrp="1"/>
          </p:cNvSpPr>
          <p:nvPr>
            <p:ph idx="1"/>
          </p:nvPr>
        </p:nvSpPr>
        <p:spPr/>
        <p:txBody>
          <a:bodyPr>
            <a:normAutofit fontScale="25000" lnSpcReduction="20000"/>
          </a:bodyPr>
          <a:lstStyle/>
          <a:p>
            <a:pPr lvl="0" rtl="0">
              <a:lnSpc>
                <a:spcPct val="107000"/>
              </a:lnSpc>
              <a:spcAft>
                <a:spcPts val="800"/>
              </a:spcAft>
              <a:tabLst>
                <a:tab pos="4572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Approval on Selecting Supplier and determining the Bid amount (P.G. 8.1)</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Limits of Authority (P.G.2.14, </a:t>
            </a:r>
            <a:r>
              <a:rPr lang="en-GB" sz="8000" dirty="0">
                <a:effectLst/>
                <a:latin typeface="Calibri" panose="020F0502020204030204" pitchFamily="34" charset="0"/>
                <a:ea typeface="Calibri" panose="020F0502020204030204" pitchFamily="34" charset="0"/>
                <a:cs typeface="Arial" panose="020B0604020202020204" pitchFamily="34" charset="0"/>
                <a:hlinkClick r:id="rId2" action="ppaction://hlinkfile"/>
              </a:rPr>
              <a:t>P. Supplementary 35</a:t>
            </a:r>
            <a:r>
              <a:rPr lang="en-GB" sz="8000" dirty="0">
                <a:effectLst/>
                <a:latin typeface="Calibri" panose="020F0502020204030204" pitchFamily="34" charset="0"/>
                <a:ea typeface="Calibri" panose="020F0502020204030204" pitchFamily="34" charset="0"/>
                <a:cs typeface="Arial" panose="020B0604020202020204" pitchFamily="34" charset="0"/>
              </a:rPr>
              <a:t>, </a:t>
            </a:r>
            <a:r>
              <a:rPr lang="en-GB" sz="8000" dirty="0">
                <a:effectLst/>
                <a:latin typeface="Calibri" panose="020F0502020204030204" pitchFamily="34" charset="0"/>
                <a:ea typeface="Calibri" panose="020F0502020204030204" pitchFamily="34" charset="0"/>
                <a:cs typeface="Arial" panose="020B0604020202020204" pitchFamily="34" charset="0"/>
                <a:hlinkClick r:id="rId3" action="ppaction://hlinkfile"/>
              </a:rPr>
              <a:t>P. Supplementary 38</a:t>
            </a:r>
            <a:r>
              <a:rPr lang="en-GB" sz="8000" dirty="0">
                <a:effectLst/>
                <a:latin typeface="Calibri" panose="020F0502020204030204" pitchFamily="34" charset="0"/>
                <a:ea typeface="Calibri" panose="020F0502020204030204" pitchFamily="34" charset="0"/>
                <a:cs typeface="Arial" panose="020B0604020202020204" pitchFamily="34" charset="0"/>
              </a:rPr>
              <a:t>)</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Procurement Committee (Composition, Responsibilities) (P.G.2.5, 2.7.5)</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Purchasing Committee</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PC meeting, PC minutes (P.G. 2.11.3)</a:t>
            </a:r>
          </a:p>
          <a:p>
            <a:pPr lvl="0">
              <a:lnSpc>
                <a:spcPct val="107000"/>
              </a:lnSpc>
              <a:spcAft>
                <a:spcPts val="800"/>
              </a:spcAft>
              <a:tabLst>
                <a:tab pos="4572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Placing an order </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Indent/ awarding contract (P.G. 8.12)</a:t>
            </a: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Terms and Conditions, </a:t>
            </a:r>
            <a:r>
              <a:rPr lang="en-GB" sz="8000" dirty="0">
                <a:latin typeface="Calibri" panose="020F0502020204030204" pitchFamily="34" charset="0"/>
                <a:ea typeface="Calibri" panose="020F0502020204030204" pitchFamily="34" charset="0"/>
                <a:cs typeface="Arial" panose="020B0604020202020204" pitchFamily="34" charset="0"/>
              </a:rPr>
              <a:t>Defaults (P.G. 8.11)</a:t>
            </a:r>
            <a:endParaRPr lang="en-GB" sz="8000" dirty="0">
              <a:effectLst/>
              <a:latin typeface="Calibri" panose="020F0502020204030204" pitchFamily="34" charset="0"/>
              <a:ea typeface="Calibri" panose="020F0502020204030204" pitchFamily="34" charset="0"/>
              <a:cs typeface="Arial" panose="020B0604020202020204" pitchFamily="34" charset="0"/>
            </a:endParaRPr>
          </a:p>
          <a:p>
            <a:pPr lvl="1">
              <a:lnSpc>
                <a:spcPct val="107000"/>
              </a:lnSpc>
              <a:spcAft>
                <a:spcPts val="800"/>
              </a:spcAft>
              <a:tabLst>
                <a:tab pos="914400" algn="l"/>
              </a:tabLst>
            </a:pPr>
            <a:r>
              <a:rPr lang="en-GB" sz="8000" dirty="0">
                <a:effectLst/>
                <a:latin typeface="Calibri" panose="020F0502020204030204" pitchFamily="34" charset="0"/>
                <a:ea typeface="Calibri" panose="020F0502020204030204" pitchFamily="34" charset="0"/>
                <a:cs typeface="Arial" panose="020B0604020202020204" pitchFamily="34" charset="0"/>
              </a:rPr>
              <a:t>Transparency</a:t>
            </a:r>
            <a:endParaRPr lang="en-GB" dirty="0"/>
          </a:p>
        </p:txBody>
      </p:sp>
    </p:spTree>
    <p:extLst>
      <p:ext uri="{BB962C8B-B14F-4D97-AF65-F5344CB8AC3E}">
        <p14:creationId xmlns:p14="http://schemas.microsoft.com/office/powerpoint/2010/main" val="4096352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F3638-C80C-4635-90D5-FCB9FB44CEF6}"/>
              </a:ext>
            </a:extLst>
          </p:cNvPr>
          <p:cNvSpPr>
            <a:spLocks noGrp="1"/>
          </p:cNvSpPr>
          <p:nvPr>
            <p:ph type="title"/>
          </p:nvPr>
        </p:nvSpPr>
        <p:spPr/>
        <p:txBody>
          <a:bodyPr>
            <a:normAutofit/>
          </a:bodyPr>
          <a:lstStyle/>
          <a:p>
            <a:r>
              <a:rPr lang="en-GB" sz="2200" dirty="0">
                <a:latin typeface="Amasis MT Pro Black" panose="02040A04050005020304" pitchFamily="18" charset="0"/>
                <a:cs typeface="Arial" panose="020B0604020202020204" pitchFamily="34" charset="0"/>
              </a:rPr>
              <a:t>How does implement the procurement process? </a:t>
            </a:r>
            <a:br>
              <a:rPr lang="en-GB" sz="2200" dirty="0">
                <a:latin typeface="Amasis MT Pro Black" panose="02040A04050005020304" pitchFamily="18" charset="0"/>
                <a:cs typeface="Arial" panose="020B0604020202020204" pitchFamily="34" charset="0"/>
              </a:rPr>
            </a:br>
            <a:r>
              <a:rPr lang="en-GB" sz="2200" dirty="0" err="1">
                <a:latin typeface="Amasis MT Pro Black" panose="02040A04050005020304" pitchFamily="18" charset="0"/>
                <a:cs typeface="Arial" panose="020B0604020202020204" pitchFamily="34" charset="0"/>
              </a:rPr>
              <a:t>Cont</a:t>
            </a:r>
            <a:r>
              <a:rPr lang="en-GB" sz="2200" dirty="0">
                <a:latin typeface="Amasis MT Pro Black" panose="02040A04050005020304" pitchFamily="18" charset="0"/>
                <a:cs typeface="Arial" panose="020B0604020202020204" pitchFamily="34" charset="0"/>
              </a:rPr>
              <a:t>….</a:t>
            </a:r>
          </a:p>
        </p:txBody>
      </p:sp>
      <p:sp>
        <p:nvSpPr>
          <p:cNvPr id="3" name="Content Placeholder 2">
            <a:extLst>
              <a:ext uri="{FF2B5EF4-FFF2-40B4-BE49-F238E27FC236}">
                <a16:creationId xmlns:a16="http://schemas.microsoft.com/office/drawing/2014/main" id="{58903CA2-F987-49E5-92FD-EB113E8BF308}"/>
              </a:ext>
            </a:extLst>
          </p:cNvPr>
          <p:cNvSpPr>
            <a:spLocks noGrp="1"/>
          </p:cNvSpPr>
          <p:nvPr>
            <p:ph idx="1"/>
          </p:nvPr>
        </p:nvSpPr>
        <p:spPr>
          <a:xfrm>
            <a:off x="1451579" y="1853754"/>
            <a:ext cx="9603275" cy="4235778"/>
          </a:xfrm>
        </p:spPr>
        <p:txBody>
          <a:bodyPr>
            <a:noAutofit/>
          </a:bodyPr>
          <a:lstStyle/>
          <a:p>
            <a:pPr lvl="0">
              <a:lnSpc>
                <a:spcPct val="107000"/>
              </a:lnSpc>
              <a:spcAft>
                <a:spcPts val="800"/>
              </a:spcAft>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Receiving items </a:t>
            </a:r>
          </a:p>
          <a:p>
            <a:pPr lvl="1">
              <a:lnSpc>
                <a:spcPct val="107000"/>
              </a:lnSpc>
              <a:spcAft>
                <a:spcPts val="800"/>
              </a:spcAft>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Leading time</a:t>
            </a:r>
          </a:p>
          <a:p>
            <a:pPr lvl="1">
              <a:lnSpc>
                <a:spcPct val="107000"/>
              </a:lnSpc>
              <a:spcAft>
                <a:spcPts val="800"/>
              </a:spcAft>
              <a:tabLst>
                <a:tab pos="914400" algn="l"/>
              </a:tabLst>
            </a:pPr>
            <a:r>
              <a:rPr lang="en-GB" sz="2000" dirty="0">
                <a:latin typeface="Calibri" panose="020F0502020204030204" pitchFamily="34" charset="0"/>
                <a:ea typeface="Calibri" panose="020F0502020204030204" pitchFamily="34" charset="0"/>
                <a:cs typeface="Arial" panose="020B0604020202020204" pitchFamily="34" charset="0"/>
              </a:rPr>
              <a:t>quality checking, </a:t>
            </a:r>
            <a:r>
              <a:rPr lang="en-GB" sz="2000" dirty="0">
                <a:effectLst/>
                <a:latin typeface="Calibri" panose="020F0502020204030204" pitchFamily="34" charset="0"/>
                <a:ea typeface="Calibri" panose="020F0502020204030204" pitchFamily="34" charset="0"/>
                <a:cs typeface="Arial" panose="020B0604020202020204" pitchFamily="34" charset="0"/>
              </a:rPr>
              <a:t>Goods Acceptance Committee</a:t>
            </a:r>
          </a:p>
          <a:p>
            <a:pPr lvl="1">
              <a:lnSpc>
                <a:spcPct val="107000"/>
              </a:lnSpc>
              <a:spcAft>
                <a:spcPts val="800"/>
              </a:spcAft>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Tax Invoices, GRN</a:t>
            </a:r>
          </a:p>
          <a:p>
            <a:pPr lvl="1">
              <a:lnSpc>
                <a:spcPct val="107000"/>
              </a:lnSpc>
              <a:spcAft>
                <a:spcPts val="800"/>
              </a:spcAft>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storing</a:t>
            </a:r>
          </a:p>
          <a:p>
            <a:pPr lvl="0">
              <a:lnSpc>
                <a:spcPct val="107000"/>
              </a:lnSpc>
              <a:spcAft>
                <a:spcPts val="800"/>
              </a:spcAft>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Recording in the inventory management system</a:t>
            </a:r>
          </a:p>
          <a:p>
            <a:pPr lvl="1">
              <a:lnSpc>
                <a:spcPct val="107000"/>
              </a:lnSpc>
              <a:spcAft>
                <a:spcPts val="800"/>
              </a:spcAft>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pasting inventory codes</a:t>
            </a:r>
          </a:p>
          <a:p>
            <a:pPr>
              <a:lnSpc>
                <a:spcPct val="107000"/>
              </a:lnSpc>
              <a:spcAft>
                <a:spcPts val="800"/>
              </a:spcAft>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Making payment to the Supplier after receiving the certification of receipts </a:t>
            </a:r>
            <a:r>
              <a:rPr lang="en-GB" dirty="0">
                <a:latin typeface="Calibri" panose="020F0502020204030204" pitchFamily="34" charset="0"/>
                <a:ea typeface="Calibri" panose="020F0502020204030204" pitchFamily="34" charset="0"/>
                <a:cs typeface="Arial" panose="020B0604020202020204" pitchFamily="34" charset="0"/>
              </a:rPr>
              <a:t>of goods (P.G. 8.12.3)</a:t>
            </a:r>
          </a:p>
          <a:p>
            <a:pPr lvl="0">
              <a:lnSpc>
                <a:spcPct val="107000"/>
              </a:lnSpc>
              <a:spcAft>
                <a:spcPts val="800"/>
              </a:spcAft>
              <a:tabLst>
                <a:tab pos="457200" algn="l"/>
              </a:tabLst>
            </a:pPr>
            <a:endParaRPr lang="en-GB"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2191958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DD823-BCCC-443F-AB12-F2F8BC727CBD}"/>
              </a:ext>
            </a:extLst>
          </p:cNvPr>
          <p:cNvSpPr>
            <a:spLocks noGrp="1"/>
          </p:cNvSpPr>
          <p:nvPr>
            <p:ph type="title"/>
          </p:nvPr>
        </p:nvSpPr>
        <p:spPr/>
        <p:txBody>
          <a:bodyPr/>
          <a:lstStyle/>
          <a:p>
            <a:r>
              <a:rPr lang="en-GB" sz="2200" dirty="0">
                <a:latin typeface="Amasis MT Pro Black" panose="02040A04050005020304" pitchFamily="18" charset="0"/>
                <a:cs typeface="Arial" panose="020B0604020202020204" pitchFamily="34" charset="0"/>
              </a:rPr>
              <a:t>Practical Issues!!!!</a:t>
            </a:r>
            <a:br>
              <a:rPr lang="en-GB" sz="2200" dirty="0">
                <a:latin typeface="Amasis MT Pro Black" panose="02040A04050005020304" pitchFamily="18" charset="0"/>
                <a:cs typeface="Arial" panose="020B0604020202020204" pitchFamily="34" charset="0"/>
              </a:rPr>
            </a:br>
            <a:endParaRPr lang="en-GB" sz="2200" dirty="0">
              <a:latin typeface="Amasis MT Pro Black" panose="02040A04050005020304" pitchFamily="18" charset="0"/>
              <a:cs typeface="Arial" panose="020B0604020202020204" pitchFamily="34" charset="0"/>
            </a:endParaRPr>
          </a:p>
        </p:txBody>
      </p:sp>
      <p:sp>
        <p:nvSpPr>
          <p:cNvPr id="3" name="Content Placeholder 2">
            <a:extLst>
              <a:ext uri="{FF2B5EF4-FFF2-40B4-BE49-F238E27FC236}">
                <a16:creationId xmlns:a16="http://schemas.microsoft.com/office/drawing/2014/main" id="{F4977CD1-F95E-48C5-A370-DD14FA2910A8}"/>
              </a:ext>
            </a:extLst>
          </p:cNvPr>
          <p:cNvSpPr>
            <a:spLocks noGrp="1"/>
          </p:cNvSpPr>
          <p:nvPr>
            <p:ph idx="1"/>
          </p:nvPr>
        </p:nvSpPr>
        <p:spPr/>
        <p:txBody>
          <a:bodyPr/>
          <a:lstStyle/>
          <a:p>
            <a:r>
              <a:rPr lang="en-GB" dirty="0"/>
              <a:t>Processes and Procedures…</a:t>
            </a:r>
          </a:p>
          <a:p>
            <a:r>
              <a:rPr lang="en-GB" dirty="0"/>
              <a:t>Documentation…</a:t>
            </a:r>
          </a:p>
        </p:txBody>
      </p:sp>
    </p:spTree>
    <p:extLst>
      <p:ext uri="{BB962C8B-B14F-4D97-AF65-F5344CB8AC3E}">
        <p14:creationId xmlns:p14="http://schemas.microsoft.com/office/powerpoint/2010/main" val="2553278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3A18CE7-0341-4CAD-82C9-FF798C19EF95}"/>
              </a:ext>
            </a:extLst>
          </p:cNvPr>
          <p:cNvSpPr/>
          <p:nvPr/>
        </p:nvSpPr>
        <p:spPr>
          <a:xfrm>
            <a:off x="4335775" y="2967335"/>
            <a:ext cx="3520451"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Thank You</a:t>
            </a:r>
          </a:p>
        </p:txBody>
      </p:sp>
    </p:spTree>
    <p:extLst>
      <p:ext uri="{BB962C8B-B14F-4D97-AF65-F5344CB8AC3E}">
        <p14:creationId xmlns:p14="http://schemas.microsoft.com/office/powerpoint/2010/main" val="3794296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5C5E4-8A9F-445F-9F75-5FFEAB4CEF79}"/>
              </a:ext>
            </a:extLst>
          </p:cNvPr>
          <p:cNvSpPr>
            <a:spLocks noGrp="1"/>
          </p:cNvSpPr>
          <p:nvPr>
            <p:ph type="title"/>
          </p:nvPr>
        </p:nvSpPr>
        <p:spPr>
          <a:xfrm>
            <a:off x="1451578" y="804519"/>
            <a:ext cx="9603275" cy="1049235"/>
          </a:xfrm>
        </p:spPr>
        <p:txBody>
          <a:bodyPr/>
          <a:lstStyle/>
          <a:p>
            <a:r>
              <a:rPr lang="en-GB" sz="1800" dirty="0">
                <a:latin typeface="Amasis MT Pro Black" panose="02040A04050005020304" pitchFamily="18" charset="0"/>
                <a:cs typeface="Arial" panose="020B0604020202020204" pitchFamily="34" charset="0"/>
              </a:rPr>
              <a:t>Structure</a:t>
            </a:r>
          </a:p>
        </p:txBody>
      </p:sp>
      <p:sp>
        <p:nvSpPr>
          <p:cNvPr id="3" name="Content Placeholder 2">
            <a:extLst>
              <a:ext uri="{FF2B5EF4-FFF2-40B4-BE49-F238E27FC236}">
                <a16:creationId xmlns:a16="http://schemas.microsoft.com/office/drawing/2014/main" id="{B9B1A376-78F1-4E85-ADC2-196ED78E76CA}"/>
              </a:ext>
            </a:extLst>
          </p:cNvPr>
          <p:cNvSpPr>
            <a:spLocks noGrp="1"/>
          </p:cNvSpPr>
          <p:nvPr>
            <p:ph idx="1"/>
          </p:nvPr>
        </p:nvSpPr>
        <p:spPr>
          <a:xfrm>
            <a:off x="1451579" y="2015732"/>
            <a:ext cx="9603275" cy="4037749"/>
          </a:xfrm>
        </p:spPr>
        <p:txBody>
          <a:bodyPr>
            <a:noAutofit/>
          </a:bodyPr>
          <a:lstStyle/>
          <a:p>
            <a:pPr>
              <a:lnSpc>
                <a:spcPct val="107000"/>
              </a:lnSpc>
              <a:spcAft>
                <a:spcPts val="800"/>
              </a:spcAft>
            </a:pPr>
            <a:r>
              <a:rPr lang="en-GB" sz="1800" b="1" dirty="0">
                <a:effectLst/>
                <a:latin typeface="Calibri" panose="020F0502020204030204" pitchFamily="34" charset="0"/>
                <a:ea typeface="Calibri" panose="020F0502020204030204" pitchFamily="34" charset="0"/>
                <a:cs typeface="Arial" panose="020B0604020202020204" pitchFamily="34" charset="0"/>
              </a:rPr>
              <a:t>What is the procurement?</a:t>
            </a:r>
          </a:p>
          <a:p>
            <a:pPr>
              <a:lnSpc>
                <a:spcPct val="107000"/>
              </a:lnSpc>
              <a:spcAft>
                <a:spcPts val="800"/>
              </a:spcAft>
            </a:pPr>
            <a:r>
              <a:rPr lang="en-GB" sz="1800" b="1" dirty="0">
                <a:effectLst/>
                <a:latin typeface="Calibri" panose="020F0502020204030204" pitchFamily="34" charset="0"/>
                <a:ea typeface="Calibri" panose="020F0502020204030204" pitchFamily="34" charset="0"/>
                <a:cs typeface="Arial" panose="020B0604020202020204" pitchFamily="34" charset="0"/>
              </a:rPr>
              <a:t>What is the procurement management?</a:t>
            </a:r>
          </a:p>
          <a:p>
            <a:pPr>
              <a:lnSpc>
                <a:spcPct val="107000"/>
              </a:lnSpc>
              <a:spcAft>
                <a:spcPts val="800"/>
              </a:spcAft>
            </a:pPr>
            <a:r>
              <a:rPr lang="en-GB" sz="1800" b="1" dirty="0">
                <a:effectLst/>
                <a:latin typeface="Calibri" panose="020F0502020204030204" pitchFamily="34" charset="0"/>
                <a:ea typeface="Calibri" panose="020F0502020204030204" pitchFamily="34" charset="0"/>
                <a:cs typeface="Arial" panose="020B0604020202020204" pitchFamily="34" charset="0"/>
              </a:rPr>
              <a:t>The practise of Government Procurement Guidelines - 2006</a:t>
            </a:r>
          </a:p>
          <a:p>
            <a:pPr>
              <a:lnSpc>
                <a:spcPct val="107000"/>
              </a:lnSpc>
              <a:spcAft>
                <a:spcPts val="800"/>
              </a:spcAft>
            </a:pPr>
            <a:r>
              <a:rPr lang="en-GB" sz="1800" b="1" dirty="0">
                <a:effectLst/>
                <a:latin typeface="Calibri" panose="020F0502020204030204" pitchFamily="34" charset="0"/>
                <a:ea typeface="Calibri" panose="020F0502020204030204" pitchFamily="34" charset="0"/>
                <a:cs typeface="Arial" panose="020B0604020202020204" pitchFamily="34" charset="0"/>
              </a:rPr>
              <a:t>What are the objectives of the procurement?</a:t>
            </a:r>
          </a:p>
          <a:p>
            <a:pPr>
              <a:lnSpc>
                <a:spcPct val="107000"/>
              </a:lnSpc>
              <a:spcAft>
                <a:spcPts val="800"/>
              </a:spcAft>
            </a:pPr>
            <a:r>
              <a:rPr lang="en-GB" sz="1800" b="1" dirty="0">
                <a:effectLst/>
                <a:latin typeface="Calibri" panose="020F0502020204030204" pitchFamily="34" charset="0"/>
                <a:ea typeface="Calibri" panose="020F0502020204030204" pitchFamily="34" charset="0"/>
                <a:cs typeface="Arial" panose="020B0604020202020204" pitchFamily="34" charset="0"/>
              </a:rPr>
              <a:t>What is the procurement plan?</a:t>
            </a:r>
          </a:p>
          <a:p>
            <a:pPr>
              <a:lnSpc>
                <a:spcPct val="107000"/>
              </a:lnSpc>
              <a:spcAft>
                <a:spcPts val="800"/>
              </a:spcAft>
            </a:pPr>
            <a:r>
              <a:rPr lang="en-GB" sz="1800" b="1" dirty="0">
                <a:effectLst/>
                <a:latin typeface="Calibri" panose="020F0502020204030204" pitchFamily="34" charset="0"/>
                <a:ea typeface="Calibri" panose="020F0502020204030204" pitchFamily="34" charset="0"/>
                <a:cs typeface="Arial" panose="020B0604020202020204" pitchFamily="34" charset="0"/>
              </a:rPr>
              <a:t>What are the key steps of the procurement process?</a:t>
            </a:r>
          </a:p>
          <a:p>
            <a:pPr>
              <a:lnSpc>
                <a:spcPct val="107000"/>
              </a:lnSpc>
              <a:spcAft>
                <a:spcPts val="800"/>
              </a:spcAft>
            </a:pPr>
            <a:r>
              <a:rPr lang="en-GB" sz="1800" b="1" dirty="0">
                <a:effectLst/>
                <a:latin typeface="Calibri" panose="020F0502020204030204" pitchFamily="34" charset="0"/>
                <a:ea typeface="Calibri" panose="020F0502020204030204" pitchFamily="34" charset="0"/>
                <a:cs typeface="Arial" panose="020B0604020202020204" pitchFamily="34" charset="0"/>
              </a:rPr>
              <a:t>How does implement the procurement process?</a:t>
            </a:r>
          </a:p>
          <a:p>
            <a:r>
              <a:rPr lang="en-GB" sz="1800" b="1" dirty="0">
                <a:effectLst/>
                <a:latin typeface="Calibri" panose="020F0502020204030204" pitchFamily="34" charset="0"/>
                <a:ea typeface="Calibri" panose="020F0502020204030204" pitchFamily="34" charset="0"/>
                <a:cs typeface="Arial" panose="020B0604020202020204" pitchFamily="34" charset="0"/>
              </a:rPr>
              <a:t>Practical Issues!!!!</a:t>
            </a:r>
            <a:endParaRPr lang="en-GB" sz="1800" b="1" dirty="0"/>
          </a:p>
        </p:txBody>
      </p:sp>
    </p:spTree>
    <p:extLst>
      <p:ext uri="{BB962C8B-B14F-4D97-AF65-F5344CB8AC3E}">
        <p14:creationId xmlns:p14="http://schemas.microsoft.com/office/powerpoint/2010/main" val="3253479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71227-7B75-43D7-AB21-A0BB46C3CA75}"/>
              </a:ext>
            </a:extLst>
          </p:cNvPr>
          <p:cNvSpPr>
            <a:spLocks noGrp="1"/>
          </p:cNvSpPr>
          <p:nvPr>
            <p:ph type="title"/>
          </p:nvPr>
        </p:nvSpPr>
        <p:spPr/>
        <p:txBody>
          <a:bodyPr/>
          <a:lstStyle/>
          <a:p>
            <a:r>
              <a:rPr lang="en-GB" sz="1800" dirty="0">
                <a:effectLst/>
                <a:latin typeface="Amasis MT Pro Black" panose="02040A04050005020304" pitchFamily="18" charset="0"/>
                <a:ea typeface="Calibri" panose="020F0502020204030204" pitchFamily="34" charset="0"/>
                <a:cs typeface="Arial" panose="020B0604020202020204" pitchFamily="34" charset="0"/>
              </a:rPr>
              <a:t>What is the procurement? </a:t>
            </a:r>
            <a:br>
              <a:rPr lang="en-GB" sz="1800" dirty="0">
                <a:effectLst/>
                <a:latin typeface="Calibri" panose="020F0502020204030204" pitchFamily="34" charset="0"/>
                <a:ea typeface="Calibri" panose="020F0502020204030204" pitchFamily="34" charset="0"/>
                <a:cs typeface="Arial" panose="020B0604020202020204" pitchFamily="34" charset="0"/>
              </a:rPr>
            </a:br>
            <a:endParaRPr lang="en-GB" dirty="0"/>
          </a:p>
        </p:txBody>
      </p:sp>
      <p:sp>
        <p:nvSpPr>
          <p:cNvPr id="3" name="Content Placeholder 2">
            <a:extLst>
              <a:ext uri="{FF2B5EF4-FFF2-40B4-BE49-F238E27FC236}">
                <a16:creationId xmlns:a16="http://schemas.microsoft.com/office/drawing/2014/main" id="{CABD5C59-A5F9-454E-905D-F19BA7647E78}"/>
              </a:ext>
            </a:extLst>
          </p:cNvPr>
          <p:cNvSpPr>
            <a:spLocks noGrp="1"/>
          </p:cNvSpPr>
          <p:nvPr>
            <p:ph idx="1"/>
          </p:nvPr>
        </p:nvSpPr>
        <p:spPr/>
        <p:txBody>
          <a:bodyPr/>
          <a:lstStyle/>
          <a:p>
            <a:r>
              <a:rPr lang="en-GB" dirty="0">
                <a:effectLst/>
                <a:latin typeface="Calibri" panose="020F0502020204030204" pitchFamily="34" charset="0"/>
                <a:ea typeface="Calibri" panose="020F0502020204030204" pitchFamily="34" charset="0"/>
                <a:cs typeface="Arial" panose="020B0604020202020204" pitchFamily="34" charset="0"/>
              </a:rPr>
              <a:t>It is a set of process for obtaining goods, works or services to the Organization through making a purchasing decision. </a:t>
            </a:r>
          </a:p>
          <a:p>
            <a:pPr marL="0" indent="0">
              <a:buNone/>
            </a:pPr>
            <a:endParaRPr lang="en-GB" dirty="0"/>
          </a:p>
        </p:txBody>
      </p:sp>
    </p:spTree>
    <p:extLst>
      <p:ext uri="{BB962C8B-B14F-4D97-AF65-F5344CB8AC3E}">
        <p14:creationId xmlns:p14="http://schemas.microsoft.com/office/powerpoint/2010/main" val="26344937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5C183-0ADC-4BE4-96E5-CC723208ADE7}"/>
              </a:ext>
            </a:extLst>
          </p:cNvPr>
          <p:cNvSpPr>
            <a:spLocks noGrp="1"/>
          </p:cNvSpPr>
          <p:nvPr>
            <p:ph type="title"/>
          </p:nvPr>
        </p:nvSpPr>
        <p:spPr/>
        <p:txBody>
          <a:bodyPr/>
          <a:lstStyle/>
          <a:p>
            <a:r>
              <a:rPr lang="en-GB" sz="1800" dirty="0">
                <a:latin typeface="Amasis MT Pro Black" panose="02040A04050005020304" pitchFamily="18" charset="0"/>
                <a:cs typeface="Arial" panose="020B0604020202020204" pitchFamily="34" charset="0"/>
              </a:rPr>
              <a:t>What is the procurement management?</a:t>
            </a:r>
            <a:br>
              <a:rPr lang="en-GB" sz="3200" b="1" dirty="0">
                <a:effectLst/>
                <a:latin typeface="Calibri" panose="020F0502020204030204" pitchFamily="34" charset="0"/>
                <a:ea typeface="Calibri" panose="020F0502020204030204" pitchFamily="34" charset="0"/>
                <a:cs typeface="Arial" panose="020B0604020202020204" pitchFamily="34" charset="0"/>
              </a:rPr>
            </a:br>
            <a:endParaRPr lang="en-GB" dirty="0"/>
          </a:p>
        </p:txBody>
      </p:sp>
      <p:sp>
        <p:nvSpPr>
          <p:cNvPr id="3" name="Content Placeholder 2">
            <a:extLst>
              <a:ext uri="{FF2B5EF4-FFF2-40B4-BE49-F238E27FC236}">
                <a16:creationId xmlns:a16="http://schemas.microsoft.com/office/drawing/2014/main" id="{239DEC66-0DBB-4ACE-988C-460FDE109813}"/>
              </a:ext>
            </a:extLst>
          </p:cNvPr>
          <p:cNvSpPr>
            <a:spLocks noGrp="1"/>
          </p:cNvSpPr>
          <p:nvPr>
            <p:ph idx="1"/>
          </p:nvPr>
        </p:nvSpPr>
        <p:spPr/>
        <p:txBody>
          <a:bodyPr/>
          <a:lstStyle/>
          <a:p>
            <a:r>
              <a:rPr lang="en-GB" sz="1800" dirty="0">
                <a:effectLst/>
                <a:latin typeface="Calibri" panose="020F0502020204030204" pitchFamily="34" charset="0"/>
                <a:ea typeface="Calibri" panose="020F0502020204030204" pitchFamily="34" charset="0"/>
                <a:cs typeface="Arial" panose="020B0604020202020204" pitchFamily="34" charset="0"/>
              </a:rPr>
              <a:t>It is a </a:t>
            </a:r>
            <a:r>
              <a:rPr lang="en-GB" sz="1800" b="1" u="sng" dirty="0">
                <a:effectLst/>
                <a:latin typeface="Calibri" panose="020F0502020204030204" pitchFamily="34" charset="0"/>
                <a:ea typeface="Calibri" panose="020F0502020204030204" pitchFamily="34" charset="0"/>
                <a:cs typeface="Arial" panose="020B0604020202020204" pitchFamily="34" charset="0"/>
              </a:rPr>
              <a:t>systematic process </a:t>
            </a:r>
            <a:r>
              <a:rPr lang="en-GB" sz="1800" dirty="0">
                <a:effectLst/>
                <a:latin typeface="Calibri" panose="020F0502020204030204" pitchFamily="34" charset="0"/>
                <a:ea typeface="Calibri" panose="020F0502020204030204" pitchFamily="34" charset="0"/>
                <a:cs typeface="Arial" panose="020B0604020202020204" pitchFamily="34" charset="0"/>
              </a:rPr>
              <a:t>of sourcing goods, works and services to the university through planning, organizing, controlling and monitoring the procurement process in </a:t>
            </a:r>
            <a:r>
              <a:rPr lang="en-GB" sz="1800" b="1" u="sng" dirty="0">
                <a:effectLst/>
                <a:latin typeface="Calibri" panose="020F0502020204030204" pitchFamily="34" charset="0"/>
                <a:ea typeface="Calibri" panose="020F0502020204030204" pitchFamily="34" charset="0"/>
                <a:cs typeface="Arial" panose="020B0604020202020204" pitchFamily="34" charset="0"/>
              </a:rPr>
              <a:t>efficient and effective </a:t>
            </a:r>
            <a:r>
              <a:rPr lang="en-GB" sz="1800" dirty="0">
                <a:effectLst/>
                <a:latin typeface="Calibri" panose="020F0502020204030204" pitchFamily="34" charset="0"/>
                <a:ea typeface="Calibri" panose="020F0502020204030204" pitchFamily="34" charset="0"/>
                <a:cs typeface="Arial" panose="020B0604020202020204" pitchFamily="34" charset="0"/>
              </a:rPr>
              <a:t>manner in order to achieve its objectives. In the other words…</a:t>
            </a:r>
            <a:endParaRPr lang="en-GB" sz="1800" i="1" dirty="0">
              <a:solidFill>
                <a:schemeClr val="accent2">
                  <a:lumMod val="50000"/>
                </a:schemeClr>
              </a:solidFill>
              <a:latin typeface="Open Sans" panose="020B0606030504020204" pitchFamily="34" charset="0"/>
              <a:ea typeface="Calibri" panose="020F0502020204030204" pitchFamily="34" charset="0"/>
              <a:cs typeface="Arial" panose="020B0604020202020204" pitchFamily="34" charset="0"/>
            </a:endParaRPr>
          </a:p>
          <a:p>
            <a:r>
              <a:rPr lang="en-GB" sz="1800" i="1"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“Procurement management is a </a:t>
            </a:r>
            <a:r>
              <a:rPr lang="en-GB" sz="1800" b="1" i="1" u="sng"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strategic approach </a:t>
            </a:r>
            <a:r>
              <a:rPr lang="en-GB" sz="1800" i="1"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to </a:t>
            </a:r>
            <a:r>
              <a:rPr lang="en-GB" sz="1800" b="1" i="1" u="sng"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optimizing organizational spend</a:t>
            </a:r>
            <a:r>
              <a:rPr lang="en-GB" sz="1800" i="1"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 It invoices sourcing, requisitioning, ordering, inspection, and reconciliation. It means acquiring your goods and services from </a:t>
            </a:r>
            <a:r>
              <a:rPr lang="en-GB" sz="1800" b="1" i="1" u="sng"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preferred vendors</a:t>
            </a:r>
            <a:r>
              <a:rPr lang="en-GB" sz="1800" i="1"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 within your </a:t>
            </a:r>
            <a:r>
              <a:rPr lang="en-GB" sz="1800" b="1" i="1" u="sng"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determined budget</a:t>
            </a:r>
            <a:r>
              <a:rPr lang="en-GB" sz="1800" i="1"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 either on or </a:t>
            </a:r>
            <a:r>
              <a:rPr lang="en-GB" sz="1800" b="1" i="1" u="sng"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before the deadline</a:t>
            </a:r>
            <a:r>
              <a:rPr lang="en-GB" sz="1800" i="1" dirty="0">
                <a:solidFill>
                  <a:schemeClr val="accent2">
                    <a:lumMod val="50000"/>
                  </a:schemeClr>
                </a:solidFill>
                <a:effectLst/>
                <a:latin typeface="Open Sans" panose="020B0606030504020204" pitchFamily="34" charset="0"/>
                <a:ea typeface="Calibri" panose="020F0502020204030204" pitchFamily="34" charset="0"/>
                <a:cs typeface="Arial" panose="020B0604020202020204" pitchFamily="34" charset="0"/>
              </a:rPr>
              <a:t>.”</a:t>
            </a:r>
          </a:p>
          <a:p>
            <a:r>
              <a:rPr lang="en-US" sz="1800" dirty="0">
                <a:latin typeface="Calibri" panose="020F0502020204030204" pitchFamily="34" charset="0"/>
                <a:cs typeface="Arial" panose="020B0604020202020204" pitchFamily="34" charset="0"/>
              </a:rPr>
              <a:t>Ethics in Procurement (Confidentiality, Corruption, Conflict of Interest)</a:t>
            </a:r>
            <a:endParaRPr lang="en-GB" sz="1800" dirty="0">
              <a:latin typeface="Calibri" panose="020F0502020204030204" pitchFamily="34" charset="0"/>
              <a:cs typeface="Arial" panose="020B0604020202020204" pitchFamily="34" charset="0"/>
            </a:endParaRPr>
          </a:p>
          <a:p>
            <a:endParaRPr lang="en-GB" sz="1800" dirty="0">
              <a:solidFill>
                <a:schemeClr val="accent2">
                  <a:lumMod val="50000"/>
                </a:schemeClr>
              </a:solidFill>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3303363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0EB7DA-8485-4BE9-97EE-666A0D39B610}"/>
              </a:ext>
            </a:extLst>
          </p:cNvPr>
          <p:cNvSpPr>
            <a:spLocks noGrp="1"/>
          </p:cNvSpPr>
          <p:nvPr>
            <p:ph type="title"/>
          </p:nvPr>
        </p:nvSpPr>
        <p:spPr/>
        <p:txBody>
          <a:bodyPr>
            <a:normAutofit/>
          </a:bodyPr>
          <a:lstStyle/>
          <a:p>
            <a:r>
              <a:rPr lang="en-GB" sz="2000" dirty="0">
                <a:latin typeface="Amasis MT Pro Black" panose="02040A04050005020304" pitchFamily="18" charset="0"/>
                <a:cs typeface="Arial" panose="020B0604020202020204" pitchFamily="34" charset="0"/>
              </a:rPr>
              <a:t>The practise of Government Procurement Guidelines - 2006</a:t>
            </a:r>
            <a:br>
              <a:rPr lang="en-GB" sz="3200" b="1" dirty="0">
                <a:effectLst/>
                <a:latin typeface="Calibri" panose="020F0502020204030204" pitchFamily="34" charset="0"/>
                <a:ea typeface="Calibri" panose="020F0502020204030204" pitchFamily="34" charset="0"/>
                <a:cs typeface="Arial" panose="020B0604020202020204" pitchFamily="34" charset="0"/>
              </a:rPr>
            </a:br>
            <a:endParaRPr lang="en-GB" dirty="0"/>
          </a:p>
        </p:txBody>
      </p:sp>
      <p:sp>
        <p:nvSpPr>
          <p:cNvPr id="3" name="Content Placeholder 2">
            <a:extLst>
              <a:ext uri="{FF2B5EF4-FFF2-40B4-BE49-F238E27FC236}">
                <a16:creationId xmlns:a16="http://schemas.microsoft.com/office/drawing/2014/main" id="{E47C5D0F-3EC4-4C12-B480-234BE1390487}"/>
              </a:ext>
            </a:extLst>
          </p:cNvPr>
          <p:cNvSpPr>
            <a:spLocks noGrp="1"/>
          </p:cNvSpPr>
          <p:nvPr>
            <p:ph idx="1"/>
          </p:nvPr>
        </p:nvSpPr>
        <p:spPr/>
        <p:txBody>
          <a:bodyPr/>
          <a:lstStyle/>
          <a:p>
            <a:r>
              <a:rPr lang="en-GB" sz="1800" dirty="0">
                <a:effectLst/>
                <a:latin typeface="Calibri" panose="020F0502020204030204" pitchFamily="34" charset="0"/>
                <a:ea typeface="Calibri" panose="020F0502020204030204" pitchFamily="34" charset="0"/>
                <a:cs typeface="Arial" panose="020B0604020202020204" pitchFamily="34" charset="0"/>
              </a:rPr>
              <a:t>The procurement guidelines in the areas of goods and works would be made use of by all stakeholders of national development in order that the overall national development goals as well as the individual organization development objectives are realized on </a:t>
            </a:r>
            <a:r>
              <a:rPr lang="en-GB" sz="1800" b="1" u="sng" dirty="0">
                <a:effectLst/>
                <a:latin typeface="Calibri" panose="020F0502020204030204" pitchFamily="34" charset="0"/>
                <a:ea typeface="Calibri" panose="020F0502020204030204" pitchFamily="34" charset="0"/>
                <a:cs typeface="Arial" panose="020B0604020202020204" pitchFamily="34" charset="0"/>
              </a:rPr>
              <a:t>a timely and cost effective manner.</a:t>
            </a:r>
          </a:p>
          <a:p>
            <a:r>
              <a:rPr lang="en-GB" sz="1800" dirty="0">
                <a:effectLst/>
                <a:latin typeface="Calibri" panose="020F0502020204030204" pitchFamily="34" charset="0"/>
                <a:ea typeface="Calibri" panose="020F0502020204030204" pitchFamily="34" charset="0"/>
                <a:cs typeface="Arial" panose="020B0604020202020204" pitchFamily="34" charset="0"/>
                <a:hlinkClick r:id="rId2" action="ppaction://hlinkfile"/>
              </a:rPr>
              <a:t>Government Procurement Guidelines -2006 </a:t>
            </a:r>
            <a:r>
              <a:rPr lang="en-GB" sz="1800" dirty="0">
                <a:effectLst/>
                <a:latin typeface="Calibri" panose="020F0502020204030204" pitchFamily="34" charset="0"/>
                <a:ea typeface="Calibri" panose="020F0502020204030204" pitchFamily="34" charset="0"/>
                <a:cs typeface="Arial" panose="020B0604020202020204" pitchFamily="34" charset="0"/>
              </a:rPr>
              <a:t>which issued with the approval of the Cabinet of Ministers in order </a:t>
            </a:r>
            <a:r>
              <a:rPr lang="en-GB" sz="1800" b="1" u="sng" dirty="0">
                <a:effectLst/>
                <a:latin typeface="Calibri" panose="020F0502020204030204" pitchFamily="34" charset="0"/>
                <a:ea typeface="Calibri" panose="020F0502020204030204" pitchFamily="34" charset="0"/>
                <a:cs typeface="Arial" panose="020B0604020202020204" pitchFamily="34" charset="0"/>
              </a:rPr>
              <a:t>to enhance the transparency of Government procurement process to minimize delays</a:t>
            </a:r>
            <a:r>
              <a:rPr lang="en-GB" sz="1800" dirty="0">
                <a:effectLst/>
                <a:latin typeface="Calibri" panose="020F0502020204030204" pitchFamily="34" charset="0"/>
                <a:ea typeface="Calibri" panose="020F0502020204030204" pitchFamily="34" charset="0"/>
                <a:cs typeface="Arial" panose="020B0604020202020204" pitchFamily="34" charset="0"/>
              </a:rPr>
              <a:t> and </a:t>
            </a:r>
            <a:r>
              <a:rPr lang="en-GB" sz="1800" b="1" u="sng" dirty="0">
                <a:effectLst/>
                <a:latin typeface="Calibri" panose="020F0502020204030204" pitchFamily="34" charset="0"/>
                <a:ea typeface="Calibri" panose="020F0502020204030204" pitchFamily="34" charset="0"/>
                <a:cs typeface="Arial" panose="020B0604020202020204" pitchFamily="34" charset="0"/>
              </a:rPr>
              <a:t>to obtain financially the most advantageous and qualitatively the best services </a:t>
            </a:r>
            <a:r>
              <a:rPr lang="en-GB" sz="1800" dirty="0">
                <a:effectLst/>
                <a:latin typeface="Calibri" panose="020F0502020204030204" pitchFamily="34" charset="0"/>
                <a:ea typeface="Calibri" panose="020F0502020204030204" pitchFamily="34" charset="0"/>
                <a:cs typeface="Arial" panose="020B0604020202020204" pitchFamily="34" charset="0"/>
              </a:rPr>
              <a:t>and supplies for the nation.</a:t>
            </a:r>
          </a:p>
          <a:p>
            <a:r>
              <a:rPr lang="en-US" sz="1800" dirty="0">
                <a:latin typeface="Calibri" panose="020F0502020204030204" pitchFamily="34" charset="0"/>
                <a:cs typeface="Arial" panose="020B0604020202020204" pitchFamily="34" charset="0"/>
              </a:rPr>
              <a:t>National Procurement Agency (NPA)</a:t>
            </a:r>
            <a:endParaRPr lang="en-GB" sz="1800" dirty="0">
              <a:latin typeface="Calibri" panose="020F0502020204030204" pitchFamily="34" charset="0"/>
              <a:cs typeface="Arial" panose="020B0604020202020204" pitchFamily="34" charset="0"/>
            </a:endParaRPr>
          </a:p>
          <a:p>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3882614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AD20E-377D-4022-A43B-20197DF8133C}"/>
              </a:ext>
            </a:extLst>
          </p:cNvPr>
          <p:cNvSpPr>
            <a:spLocks noGrp="1"/>
          </p:cNvSpPr>
          <p:nvPr>
            <p:ph type="title"/>
          </p:nvPr>
        </p:nvSpPr>
        <p:spPr/>
        <p:txBody>
          <a:bodyPr/>
          <a:lstStyle/>
          <a:p>
            <a:r>
              <a:rPr lang="en-GB" sz="2000" dirty="0">
                <a:latin typeface="Amasis MT Pro Black" panose="02040A04050005020304" pitchFamily="18" charset="0"/>
                <a:cs typeface="Arial" panose="020B0604020202020204" pitchFamily="34" charset="0"/>
              </a:rPr>
              <a:t>What are the objectives of the procurement? (P.G. 1.2)</a:t>
            </a:r>
            <a:br>
              <a:rPr lang="en-GB" sz="2000" dirty="0">
                <a:latin typeface="Amasis MT Pro Black" panose="02040A04050005020304" pitchFamily="18" charset="0"/>
                <a:cs typeface="Arial" panose="020B0604020202020204" pitchFamily="34" charset="0"/>
              </a:rPr>
            </a:br>
            <a:endParaRPr lang="en-GB" sz="2000" dirty="0">
              <a:latin typeface="Amasis MT Pro Black" panose="02040A04050005020304" pitchFamily="18" charset="0"/>
              <a:cs typeface="Arial" panose="020B0604020202020204" pitchFamily="34" charset="0"/>
            </a:endParaRPr>
          </a:p>
        </p:txBody>
      </p:sp>
      <p:sp>
        <p:nvSpPr>
          <p:cNvPr id="3" name="Content Placeholder 2">
            <a:extLst>
              <a:ext uri="{FF2B5EF4-FFF2-40B4-BE49-F238E27FC236}">
                <a16:creationId xmlns:a16="http://schemas.microsoft.com/office/drawing/2014/main" id="{15272444-A64A-42D4-905E-3E9D630D878B}"/>
              </a:ext>
            </a:extLst>
          </p:cNvPr>
          <p:cNvSpPr>
            <a:spLocks noGrp="1"/>
          </p:cNvSpPr>
          <p:nvPr>
            <p:ph idx="1"/>
          </p:nvPr>
        </p:nvSpPr>
        <p:spPr>
          <a:xfrm>
            <a:off x="1451579" y="2015732"/>
            <a:ext cx="9603275" cy="3741256"/>
          </a:xfrm>
        </p:spPr>
        <p:txBody>
          <a:bodyPr>
            <a:normAutofit fontScale="25000" lnSpcReduction="20000"/>
          </a:bodyPr>
          <a:lstStyle/>
          <a:p>
            <a:pPr>
              <a:lnSpc>
                <a:spcPct val="107000"/>
              </a:lnSpc>
              <a:spcAft>
                <a:spcPts val="800"/>
              </a:spcAft>
            </a:pPr>
            <a:r>
              <a:rPr lang="en-US" sz="7200" b="1" dirty="0">
                <a:effectLst/>
                <a:latin typeface="Calibri" panose="020F0502020204030204" pitchFamily="34" charset="0"/>
                <a:ea typeface="Calibri" panose="020F0502020204030204" pitchFamily="34" charset="0"/>
                <a:cs typeface="Calibri" panose="020F0502020204030204" pitchFamily="34" charset="0"/>
              </a:rPr>
              <a:t>maximizing economy, timeliness and quality in Procurement</a:t>
            </a:r>
            <a:r>
              <a:rPr lang="en-GB" sz="7200" dirty="0">
                <a:latin typeface="Calibri" panose="020F0502020204030204" pitchFamily="34" charset="0"/>
                <a:ea typeface="Calibri" panose="020F0502020204030204" pitchFamily="34" charset="0"/>
                <a:cs typeface="Calibri" panose="020F0502020204030204" pitchFamily="34" charset="0"/>
              </a:rPr>
              <a:t> </a:t>
            </a:r>
            <a:r>
              <a:rPr lang="en-US" sz="7200" b="1" dirty="0">
                <a:effectLst/>
                <a:latin typeface="Calibri" panose="020F0502020204030204" pitchFamily="34" charset="0"/>
                <a:ea typeface="Calibri" panose="020F0502020204030204" pitchFamily="34" charset="0"/>
                <a:cs typeface="Calibri" panose="020F0502020204030204" pitchFamily="34" charset="0"/>
              </a:rPr>
              <a:t>resulting in least cost together with the high quality;</a:t>
            </a:r>
            <a:endParaRPr lang="en-GB" sz="72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US" sz="7200" dirty="0">
                <a:effectLst/>
                <a:latin typeface="Calibri" panose="020F0502020204030204" pitchFamily="34" charset="0"/>
                <a:ea typeface="Calibri" panose="020F0502020204030204" pitchFamily="34" charset="0"/>
                <a:cs typeface="Calibri" panose="020F0502020204030204" pitchFamily="34" charset="0"/>
              </a:rPr>
              <a:t>adhering to prescribed standards, specifications, rules, regulations</a:t>
            </a:r>
            <a:r>
              <a:rPr lang="en-GB" sz="7200" dirty="0">
                <a:latin typeface="Calibri" panose="020F0502020204030204" pitchFamily="34" charset="0"/>
                <a:ea typeface="Calibri" panose="020F0502020204030204" pitchFamily="34" charset="0"/>
                <a:cs typeface="Calibri" panose="020F0502020204030204" pitchFamily="34" charset="0"/>
              </a:rPr>
              <a:t> </a:t>
            </a:r>
            <a:r>
              <a:rPr lang="en-US" sz="7200" dirty="0">
                <a:effectLst/>
                <a:latin typeface="Calibri" panose="020F0502020204030204" pitchFamily="34" charset="0"/>
                <a:ea typeface="Calibri" panose="020F0502020204030204" pitchFamily="34" charset="0"/>
                <a:cs typeface="Calibri" panose="020F0502020204030204" pitchFamily="34" charset="0"/>
              </a:rPr>
              <a:t>and good governance;</a:t>
            </a:r>
            <a:endParaRPr lang="en-GB" sz="72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US" sz="7200" dirty="0">
                <a:effectLst/>
                <a:latin typeface="Calibri" panose="020F0502020204030204" pitchFamily="34" charset="0"/>
                <a:ea typeface="Calibri" panose="020F0502020204030204" pitchFamily="34" charset="0"/>
                <a:cs typeface="Calibri" panose="020F0502020204030204" pitchFamily="34" charset="0"/>
              </a:rPr>
              <a:t>providing fair, equal and maximum opportunity for eligible</a:t>
            </a:r>
            <a:r>
              <a:rPr lang="en-GB" sz="7200" dirty="0">
                <a:latin typeface="Calibri" panose="020F0502020204030204" pitchFamily="34" charset="0"/>
                <a:ea typeface="Calibri" panose="020F0502020204030204" pitchFamily="34" charset="0"/>
                <a:cs typeface="Calibri" panose="020F0502020204030204" pitchFamily="34" charset="0"/>
              </a:rPr>
              <a:t> </a:t>
            </a:r>
            <a:r>
              <a:rPr lang="en-US" sz="7200" dirty="0">
                <a:effectLst/>
                <a:latin typeface="Calibri" panose="020F0502020204030204" pitchFamily="34" charset="0"/>
                <a:ea typeface="Calibri" panose="020F0502020204030204" pitchFamily="34" charset="0"/>
                <a:cs typeface="Calibri" panose="020F0502020204030204" pitchFamily="34" charset="0"/>
              </a:rPr>
              <a:t>interested parties to participate in Procurement;</a:t>
            </a:r>
            <a:endParaRPr lang="en-GB" sz="72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US" sz="7200" dirty="0">
                <a:effectLst/>
                <a:latin typeface="Calibri" panose="020F0502020204030204" pitchFamily="34" charset="0"/>
                <a:ea typeface="Calibri" panose="020F0502020204030204" pitchFamily="34" charset="0"/>
                <a:cs typeface="Calibri" panose="020F0502020204030204" pitchFamily="34" charset="0"/>
              </a:rPr>
              <a:t>expeditious execution of Works and delivery of Goods and</a:t>
            </a:r>
            <a:r>
              <a:rPr lang="en-GB" sz="7200" dirty="0">
                <a:latin typeface="Calibri" panose="020F0502020204030204" pitchFamily="34" charset="0"/>
                <a:ea typeface="Calibri" panose="020F0502020204030204" pitchFamily="34" charset="0"/>
                <a:cs typeface="Calibri" panose="020F0502020204030204" pitchFamily="34" charset="0"/>
              </a:rPr>
              <a:t> </a:t>
            </a:r>
            <a:r>
              <a:rPr lang="en-US" sz="7200" dirty="0">
                <a:effectLst/>
                <a:latin typeface="Calibri" panose="020F0502020204030204" pitchFamily="34" charset="0"/>
                <a:ea typeface="Calibri" panose="020F0502020204030204" pitchFamily="34" charset="0"/>
                <a:cs typeface="Calibri" panose="020F0502020204030204" pitchFamily="34" charset="0"/>
              </a:rPr>
              <a:t>Services;</a:t>
            </a:r>
            <a:endParaRPr lang="en-GB" sz="72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US" sz="7200" dirty="0">
                <a:effectLst/>
                <a:latin typeface="Calibri" panose="020F0502020204030204" pitchFamily="34" charset="0"/>
                <a:ea typeface="Calibri" panose="020F0502020204030204" pitchFamily="34" charset="0"/>
                <a:cs typeface="Calibri" panose="020F0502020204030204" pitchFamily="34" charset="0"/>
              </a:rPr>
              <a:t>compliance with local laws and regulations and international</a:t>
            </a:r>
            <a:r>
              <a:rPr lang="en-GB" sz="7200" dirty="0">
                <a:latin typeface="Calibri" panose="020F0502020204030204" pitchFamily="34" charset="0"/>
                <a:ea typeface="Calibri" panose="020F0502020204030204" pitchFamily="34" charset="0"/>
                <a:cs typeface="Calibri" panose="020F0502020204030204" pitchFamily="34" charset="0"/>
              </a:rPr>
              <a:t> </a:t>
            </a:r>
            <a:r>
              <a:rPr lang="en-US" sz="7200" dirty="0">
                <a:effectLst/>
                <a:latin typeface="Calibri" panose="020F0502020204030204" pitchFamily="34" charset="0"/>
                <a:ea typeface="Calibri" panose="020F0502020204030204" pitchFamily="34" charset="0"/>
                <a:cs typeface="Calibri" panose="020F0502020204030204" pitchFamily="34" charset="0"/>
              </a:rPr>
              <a:t>obligations;</a:t>
            </a:r>
            <a:endParaRPr lang="en-GB" sz="72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US" sz="7200" dirty="0">
                <a:effectLst/>
                <a:latin typeface="Calibri" panose="020F0502020204030204" pitchFamily="34" charset="0"/>
                <a:ea typeface="Calibri" panose="020F0502020204030204" pitchFamily="34" charset="0"/>
                <a:cs typeface="Calibri" panose="020F0502020204030204" pitchFamily="34" charset="0"/>
              </a:rPr>
              <a:t>ensuring transparency and consistency in the evaluation and</a:t>
            </a:r>
            <a:r>
              <a:rPr lang="en-GB" sz="7200" dirty="0">
                <a:latin typeface="Calibri" panose="020F0502020204030204" pitchFamily="34" charset="0"/>
                <a:ea typeface="Calibri" panose="020F0502020204030204" pitchFamily="34" charset="0"/>
                <a:cs typeface="Calibri" panose="020F0502020204030204" pitchFamily="34" charset="0"/>
              </a:rPr>
              <a:t> </a:t>
            </a:r>
            <a:r>
              <a:rPr lang="en-US" sz="7200" dirty="0">
                <a:effectLst/>
                <a:latin typeface="Calibri" panose="020F0502020204030204" pitchFamily="34" charset="0"/>
                <a:ea typeface="Calibri" panose="020F0502020204030204" pitchFamily="34" charset="0"/>
                <a:cs typeface="Calibri" panose="020F0502020204030204" pitchFamily="34" charset="0"/>
              </a:rPr>
              <a:t>selection procedure; and</a:t>
            </a:r>
            <a:endParaRPr lang="en-GB" sz="72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US" sz="7200" dirty="0">
                <a:effectLst/>
                <a:latin typeface="Calibri" panose="020F0502020204030204" pitchFamily="34" charset="0"/>
                <a:ea typeface="Calibri" panose="020F0502020204030204" pitchFamily="34" charset="0"/>
                <a:cs typeface="Calibri" panose="020F0502020204030204" pitchFamily="34" charset="0"/>
              </a:rPr>
              <a:t>retaining confidentiality of information provided by bidders.</a:t>
            </a:r>
            <a:endParaRPr lang="en-GB" sz="7200" dirty="0">
              <a:effectLst/>
              <a:latin typeface="Calibri" panose="020F0502020204030204" pitchFamily="34" charset="0"/>
              <a:ea typeface="Calibri" panose="020F0502020204030204" pitchFamily="34" charset="0"/>
              <a:cs typeface="Calibri" panose="020F0502020204030204" pitchFamily="34" charset="0"/>
            </a:endParaRPr>
          </a:p>
          <a:p>
            <a:endParaRPr lang="en-GB" dirty="0"/>
          </a:p>
        </p:txBody>
      </p:sp>
    </p:spTree>
    <p:extLst>
      <p:ext uri="{BB962C8B-B14F-4D97-AF65-F5344CB8AC3E}">
        <p14:creationId xmlns:p14="http://schemas.microsoft.com/office/powerpoint/2010/main" val="3041645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D23B7-2061-4A96-9F63-B3BDF0F0FAFC}"/>
              </a:ext>
            </a:extLst>
          </p:cNvPr>
          <p:cNvSpPr>
            <a:spLocks noGrp="1"/>
          </p:cNvSpPr>
          <p:nvPr>
            <p:ph type="title"/>
          </p:nvPr>
        </p:nvSpPr>
        <p:spPr/>
        <p:txBody>
          <a:bodyPr/>
          <a:lstStyle/>
          <a:p>
            <a:r>
              <a:rPr lang="en-GB" sz="2000" dirty="0">
                <a:latin typeface="Amasis MT Pro Black" panose="02040A04050005020304" pitchFamily="18" charset="0"/>
                <a:cs typeface="Arial" panose="020B0604020202020204" pitchFamily="34" charset="0"/>
              </a:rPr>
              <a:t>What is the procurement plan? (P.G. 4.1)</a:t>
            </a:r>
            <a:br>
              <a:rPr lang="en-GB" sz="2000" dirty="0">
                <a:latin typeface="Amasis MT Pro Black" panose="02040A04050005020304" pitchFamily="18" charset="0"/>
                <a:cs typeface="Arial" panose="020B0604020202020204" pitchFamily="34" charset="0"/>
              </a:rPr>
            </a:br>
            <a:endParaRPr lang="en-GB" sz="2000" dirty="0">
              <a:latin typeface="Amasis MT Pro Black" panose="02040A04050005020304" pitchFamily="18" charset="0"/>
              <a:cs typeface="Arial" panose="020B0604020202020204" pitchFamily="34" charset="0"/>
            </a:endParaRPr>
          </a:p>
        </p:txBody>
      </p:sp>
      <p:sp>
        <p:nvSpPr>
          <p:cNvPr id="3" name="Content Placeholder 2">
            <a:extLst>
              <a:ext uri="{FF2B5EF4-FFF2-40B4-BE49-F238E27FC236}">
                <a16:creationId xmlns:a16="http://schemas.microsoft.com/office/drawing/2014/main" id="{486EE55D-350E-40DA-86EC-BF7D4FBB65E3}"/>
              </a:ext>
            </a:extLst>
          </p:cNvPr>
          <p:cNvSpPr>
            <a:spLocks noGrp="1"/>
          </p:cNvSpPr>
          <p:nvPr>
            <p:ph idx="1"/>
          </p:nvPr>
        </p:nvSpPr>
        <p:spPr/>
        <p:txBody>
          <a:bodyPr>
            <a:normAutofit/>
          </a:bodyPr>
          <a:lstStyle/>
          <a:p>
            <a:pPr>
              <a:lnSpc>
                <a:spcPct val="107000"/>
              </a:lnSpc>
              <a:spcAft>
                <a:spcPts val="800"/>
              </a:spcAft>
            </a:pPr>
            <a:r>
              <a:rPr lang="en-US" sz="1800" dirty="0">
                <a:latin typeface="Calibri" panose="020F0502020204030204" pitchFamily="34" charset="0"/>
                <a:cs typeface="Arial" panose="020B0604020202020204" pitchFamily="34" charset="0"/>
              </a:rPr>
              <a:t>Procurement planning is much more than just </a:t>
            </a:r>
            <a:r>
              <a:rPr lang="en-US" sz="1800" b="1" u="sng" dirty="0">
                <a:latin typeface="Calibri" panose="020F0502020204030204" pitchFamily="34" charset="0"/>
                <a:cs typeface="Arial" panose="020B0604020202020204" pitchFamily="34" charset="0"/>
              </a:rPr>
              <a:t>choosing which procurement methods</a:t>
            </a:r>
            <a:r>
              <a:rPr lang="en-US" sz="1800" dirty="0">
                <a:latin typeface="Calibri" panose="020F0502020204030204" pitchFamily="34" charset="0"/>
                <a:cs typeface="Arial" panose="020B0604020202020204" pitchFamily="34" charset="0"/>
              </a:rPr>
              <a:t> to use</a:t>
            </a:r>
            <a:r>
              <a:rPr lang="en-GB" sz="1800" dirty="0">
                <a:latin typeface="Calibri" panose="020F0502020204030204" pitchFamily="34" charset="0"/>
                <a:cs typeface="Arial" panose="020B0604020202020204" pitchFamily="34" charset="0"/>
              </a:rPr>
              <a:t> </a:t>
            </a:r>
            <a:r>
              <a:rPr lang="en-US" sz="1800" dirty="0">
                <a:latin typeface="Calibri" panose="020F0502020204030204" pitchFamily="34" charset="0"/>
                <a:cs typeface="Arial" panose="020B0604020202020204" pitchFamily="34" charset="0"/>
              </a:rPr>
              <a:t>for various goods, works and services contracts and when to </a:t>
            </a:r>
            <a:r>
              <a:rPr lang="en-US" sz="1800" b="1" u="sng" dirty="0">
                <a:latin typeface="Calibri" panose="020F0502020204030204" pitchFamily="34" charset="0"/>
                <a:cs typeface="Arial" panose="020B0604020202020204" pitchFamily="34" charset="0"/>
              </a:rPr>
              <a:t>schedule activities</a:t>
            </a:r>
            <a:r>
              <a:rPr lang="en-US" sz="1800" dirty="0">
                <a:latin typeface="Calibri" panose="020F0502020204030204" pitchFamily="34" charset="0"/>
                <a:cs typeface="Arial" panose="020B0604020202020204" pitchFamily="34" charset="0"/>
              </a:rPr>
              <a:t>. Even</a:t>
            </a:r>
            <a:r>
              <a:rPr lang="en-GB" sz="1800" dirty="0">
                <a:latin typeface="Calibri" panose="020F0502020204030204" pitchFamily="34" charset="0"/>
                <a:cs typeface="Arial" panose="020B0604020202020204" pitchFamily="34" charset="0"/>
              </a:rPr>
              <a:t> </a:t>
            </a:r>
            <a:r>
              <a:rPr lang="en-US" sz="1800" dirty="0">
                <a:latin typeface="Calibri" panose="020F0502020204030204" pitchFamily="34" charset="0"/>
                <a:cs typeface="Arial" panose="020B0604020202020204" pitchFamily="34" charset="0"/>
              </a:rPr>
              <a:t>this seemingly straightforward preparation of the </a:t>
            </a:r>
            <a:r>
              <a:rPr lang="en-US" sz="1800" b="1" u="sng" dirty="0">
                <a:latin typeface="Calibri" panose="020F0502020204030204" pitchFamily="34" charset="0"/>
                <a:cs typeface="Arial" panose="020B0604020202020204" pitchFamily="34" charset="0"/>
              </a:rPr>
              <a:t>list of needs </a:t>
            </a:r>
            <a:r>
              <a:rPr lang="en-US" sz="1800" dirty="0">
                <a:latin typeface="Calibri" panose="020F0502020204030204" pitchFamily="34" charset="0"/>
                <a:cs typeface="Arial" panose="020B0604020202020204" pitchFamily="34" charset="0"/>
              </a:rPr>
              <a:t>already implies </a:t>
            </a:r>
            <a:r>
              <a:rPr lang="en-US" sz="1800" b="1" u="sng" dirty="0">
                <a:latin typeface="Calibri" panose="020F0502020204030204" pitchFamily="34" charset="0"/>
                <a:cs typeface="Arial" panose="020B0604020202020204" pitchFamily="34" charset="0"/>
              </a:rPr>
              <a:t>a strategic</a:t>
            </a:r>
            <a:r>
              <a:rPr lang="en-GB" sz="1800" b="1" u="sng" dirty="0">
                <a:latin typeface="Calibri" panose="020F0502020204030204" pitchFamily="34" charset="0"/>
                <a:cs typeface="Arial" panose="020B0604020202020204" pitchFamily="34" charset="0"/>
              </a:rPr>
              <a:t> </a:t>
            </a:r>
            <a:r>
              <a:rPr lang="en-US" sz="1800" b="1" u="sng" dirty="0">
                <a:latin typeface="Calibri" panose="020F0502020204030204" pitchFamily="34" charset="0"/>
                <a:cs typeface="Arial" panose="020B0604020202020204" pitchFamily="34" charset="0"/>
              </a:rPr>
              <a:t>decision </a:t>
            </a:r>
            <a:r>
              <a:rPr lang="en-US" sz="1800" dirty="0">
                <a:latin typeface="Calibri" panose="020F0502020204030204" pitchFamily="34" charset="0"/>
                <a:cs typeface="Arial" panose="020B0604020202020204" pitchFamily="34" charset="0"/>
              </a:rPr>
              <a:t>about how procurement and contracting will be done.</a:t>
            </a:r>
            <a:endParaRPr lang="en-GB" sz="1800" dirty="0">
              <a:latin typeface="Calibri" panose="020F0502020204030204" pitchFamily="34" charset="0"/>
              <a:cs typeface="Arial" panose="020B0604020202020204" pitchFamily="34" charset="0"/>
            </a:endParaRPr>
          </a:p>
          <a:p>
            <a:pPr>
              <a:lnSpc>
                <a:spcPct val="107000"/>
              </a:lnSpc>
              <a:spcAft>
                <a:spcPts val="800"/>
              </a:spcAft>
            </a:pPr>
            <a:r>
              <a:rPr lang="en-US" sz="1800" dirty="0">
                <a:latin typeface="Calibri" panose="020F0502020204030204" pitchFamily="34" charset="0"/>
                <a:cs typeface="Arial" panose="020B0604020202020204" pitchFamily="34" charset="0"/>
              </a:rPr>
              <a:t>Procurement activities envisaged at least for a </a:t>
            </a:r>
            <a:r>
              <a:rPr lang="en-US" sz="1800" b="1" u="sng" dirty="0">
                <a:latin typeface="Calibri" panose="020F0502020204030204" pitchFamily="34" charset="0"/>
                <a:cs typeface="Arial" panose="020B0604020202020204" pitchFamily="34" charset="0"/>
              </a:rPr>
              <a:t>period of three years</a:t>
            </a:r>
            <a:r>
              <a:rPr lang="en-US" sz="1800" dirty="0">
                <a:latin typeface="Calibri" panose="020F0502020204030204" pitchFamily="34" charset="0"/>
                <a:cs typeface="Arial" panose="020B0604020202020204" pitchFamily="34" charset="0"/>
              </a:rPr>
              <a:t> shall be listed in the MPP. (PG 4.2.1)</a:t>
            </a:r>
            <a:endParaRPr lang="en-GB" sz="1800" dirty="0">
              <a:latin typeface="Calibri" panose="020F0502020204030204" pitchFamily="34" charset="0"/>
              <a:cs typeface="Arial" panose="020B0604020202020204" pitchFamily="34" charset="0"/>
            </a:endParaRPr>
          </a:p>
          <a:p>
            <a:pPr>
              <a:lnSpc>
                <a:spcPct val="107000"/>
              </a:lnSpc>
              <a:spcAft>
                <a:spcPts val="800"/>
              </a:spcAft>
            </a:pPr>
            <a:r>
              <a:rPr lang="en-US" sz="1800" dirty="0">
                <a:latin typeface="Calibri" panose="020F0502020204030204" pitchFamily="34" charset="0"/>
                <a:cs typeface="Arial" panose="020B0604020202020204" pitchFamily="34" charset="0"/>
              </a:rPr>
              <a:t>Procurement activities for the immediately succeeding year shall be prepared in detail.</a:t>
            </a:r>
            <a:endParaRPr lang="en-GB" sz="1800" dirty="0">
              <a:latin typeface="Calibri" panose="020F0502020204030204" pitchFamily="34" charset="0"/>
              <a:cs typeface="Arial" panose="020B0604020202020204" pitchFamily="34" charset="0"/>
            </a:endParaRPr>
          </a:p>
          <a:p>
            <a:pPr marL="0" indent="0">
              <a:lnSpc>
                <a:spcPct val="107000"/>
              </a:lnSpc>
              <a:spcAft>
                <a:spcPts val="800"/>
              </a:spcAft>
              <a:buNone/>
            </a:pPr>
            <a:endParaRPr lang="en-GB" sz="1800" dirty="0">
              <a:latin typeface="Calibri" panose="020F050202020403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2784326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9EC29-850E-40B6-BC0F-A919B58EEB49}"/>
              </a:ext>
            </a:extLst>
          </p:cNvPr>
          <p:cNvSpPr>
            <a:spLocks noGrp="1"/>
          </p:cNvSpPr>
          <p:nvPr>
            <p:ph type="title"/>
          </p:nvPr>
        </p:nvSpPr>
        <p:spPr/>
        <p:txBody>
          <a:bodyPr/>
          <a:lstStyle/>
          <a:p>
            <a:r>
              <a:rPr lang="en-GB" sz="2200" dirty="0">
                <a:latin typeface="Amasis MT Pro Black" panose="02040A04050005020304" pitchFamily="18" charset="0"/>
                <a:cs typeface="Arial" panose="020B0604020202020204" pitchFamily="34" charset="0"/>
              </a:rPr>
              <a:t>What are the key steps of the procurement process?</a:t>
            </a:r>
            <a:br>
              <a:rPr lang="en-GB" sz="2200" dirty="0">
                <a:latin typeface="Amasis MT Pro Black" panose="02040A04050005020304" pitchFamily="18" charset="0"/>
                <a:cs typeface="Arial" panose="020B0604020202020204" pitchFamily="34" charset="0"/>
              </a:rPr>
            </a:br>
            <a:endParaRPr lang="en-GB" sz="2200" dirty="0">
              <a:latin typeface="Amasis MT Pro Black" panose="02040A04050005020304" pitchFamily="18" charset="0"/>
              <a:cs typeface="Arial" panose="020B0604020202020204" pitchFamily="34" charset="0"/>
            </a:endParaRPr>
          </a:p>
        </p:txBody>
      </p:sp>
      <p:sp>
        <p:nvSpPr>
          <p:cNvPr id="3" name="Text Placeholder 2">
            <a:extLst>
              <a:ext uri="{FF2B5EF4-FFF2-40B4-BE49-F238E27FC236}">
                <a16:creationId xmlns:a16="http://schemas.microsoft.com/office/drawing/2014/main" id="{0C22489F-B945-44F8-B160-CDB0B5A18794}"/>
              </a:ext>
            </a:extLst>
          </p:cNvPr>
          <p:cNvSpPr>
            <a:spLocks noGrp="1"/>
          </p:cNvSpPr>
          <p:nvPr>
            <p:ph type="body" idx="1"/>
          </p:nvPr>
        </p:nvSpPr>
        <p:spPr/>
        <p:txBody>
          <a:bodyPr>
            <a:normAutofit/>
          </a:bodyPr>
          <a:lstStyle/>
          <a:p>
            <a:r>
              <a:rPr lang="en-GB" sz="2000" b="1" dirty="0">
                <a:effectLst/>
                <a:latin typeface="Calibri" panose="020F0502020204030204" pitchFamily="34" charset="0"/>
                <a:ea typeface="Calibri" panose="020F0502020204030204" pitchFamily="34" charset="0"/>
                <a:cs typeface="Arial" panose="020B0604020202020204" pitchFamily="34" charset="0"/>
                <a:hlinkClick r:id="rId2" action="ppaction://hlinkfile"/>
              </a:rPr>
              <a:t>Flow Chart of Procurement Process</a:t>
            </a:r>
            <a:endParaRPr lang="en-GB" sz="2000" b="1" dirty="0"/>
          </a:p>
        </p:txBody>
      </p:sp>
    </p:spTree>
    <p:extLst>
      <p:ext uri="{BB962C8B-B14F-4D97-AF65-F5344CB8AC3E}">
        <p14:creationId xmlns:p14="http://schemas.microsoft.com/office/powerpoint/2010/main" val="135447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43B66-4447-4BE0-BE1D-BA33B7AC5B3C}"/>
              </a:ext>
            </a:extLst>
          </p:cNvPr>
          <p:cNvSpPr>
            <a:spLocks noGrp="1"/>
          </p:cNvSpPr>
          <p:nvPr>
            <p:ph type="title"/>
          </p:nvPr>
        </p:nvSpPr>
        <p:spPr>
          <a:xfrm>
            <a:off x="1451579" y="804519"/>
            <a:ext cx="9603275" cy="716371"/>
          </a:xfrm>
        </p:spPr>
        <p:txBody>
          <a:bodyPr>
            <a:normAutofit/>
          </a:bodyPr>
          <a:lstStyle/>
          <a:p>
            <a:r>
              <a:rPr lang="en-GB" sz="2200" dirty="0">
                <a:latin typeface="Amasis MT Pro Black" panose="02040A04050005020304" pitchFamily="18" charset="0"/>
                <a:cs typeface="Arial" panose="020B0604020202020204" pitchFamily="34" charset="0"/>
              </a:rPr>
              <a:t>How does implement the procurement process?</a:t>
            </a:r>
            <a:br>
              <a:rPr lang="en-GB" sz="2200" dirty="0">
                <a:latin typeface="Amasis MT Pro Black" panose="02040A04050005020304" pitchFamily="18" charset="0"/>
                <a:cs typeface="Arial" panose="020B0604020202020204" pitchFamily="34" charset="0"/>
              </a:rPr>
            </a:br>
            <a:endParaRPr lang="en-GB" sz="2200" dirty="0">
              <a:latin typeface="Amasis MT Pro Black" panose="02040A04050005020304" pitchFamily="18" charset="0"/>
              <a:cs typeface="Arial" panose="020B0604020202020204" pitchFamily="34" charset="0"/>
            </a:endParaRPr>
          </a:p>
        </p:txBody>
      </p:sp>
      <p:sp>
        <p:nvSpPr>
          <p:cNvPr id="3" name="Content Placeholder 2">
            <a:extLst>
              <a:ext uri="{FF2B5EF4-FFF2-40B4-BE49-F238E27FC236}">
                <a16:creationId xmlns:a16="http://schemas.microsoft.com/office/drawing/2014/main" id="{CA6AFCEA-BEDA-4255-947A-7E35B89CBF35}"/>
              </a:ext>
            </a:extLst>
          </p:cNvPr>
          <p:cNvSpPr>
            <a:spLocks noGrp="1"/>
          </p:cNvSpPr>
          <p:nvPr>
            <p:ph idx="1"/>
          </p:nvPr>
        </p:nvSpPr>
        <p:spPr>
          <a:xfrm>
            <a:off x="1451579" y="1950097"/>
            <a:ext cx="9603275" cy="3816221"/>
          </a:xfrm>
        </p:spPr>
        <p:txBody>
          <a:bodyPr>
            <a:noAutofit/>
          </a:bodyPr>
          <a:lstStyle/>
          <a:p>
            <a:pPr marL="342900" lvl="0" indent="-342900" rtl="0">
              <a:lnSpc>
                <a:spcPct val="107000"/>
              </a:lnSpc>
              <a:spcAft>
                <a:spcPts val="800"/>
              </a:spcAft>
              <a:buFont typeface="Times New Roman" panose="02020603050405020304" pitchFamily="18" charset="0"/>
              <a:buChar char="•"/>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Identifying goods or services you needed (P.G.2.3) </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feasible study- purpose</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Market availability/ Competition</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Cost Estimation and Fund availability</a:t>
            </a:r>
          </a:p>
          <a:p>
            <a:pPr marL="342900" lvl="0" indent="-342900">
              <a:lnSpc>
                <a:spcPct val="107000"/>
              </a:lnSpc>
              <a:spcAft>
                <a:spcPts val="800"/>
              </a:spcAft>
              <a:buFont typeface="Times New Roman" panose="02020603050405020304" pitchFamily="18" charset="0"/>
              <a:buChar char="•"/>
              <a:tabLst>
                <a:tab pos="457200" algn="l"/>
              </a:tabLst>
            </a:pPr>
            <a:r>
              <a:rPr lang="en-GB" dirty="0">
                <a:effectLst/>
                <a:latin typeface="Calibri" panose="020F0502020204030204" pitchFamily="34" charset="0"/>
                <a:ea typeface="Calibri" panose="020F0502020204030204" pitchFamily="34" charset="0"/>
                <a:cs typeface="Arial" panose="020B0604020202020204" pitchFamily="34" charset="0"/>
              </a:rPr>
              <a:t>Preparing the specification (P.G.2.3)</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technical factor, </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quality factor,</a:t>
            </a:r>
          </a:p>
          <a:p>
            <a:pPr marL="742950" lvl="1" indent="-285750">
              <a:lnSpc>
                <a:spcPct val="107000"/>
              </a:lnSpc>
              <a:spcAft>
                <a:spcPts val="800"/>
              </a:spcAft>
              <a:buFont typeface="Times New Roman" panose="02020603050405020304" pitchFamily="18" charset="0"/>
              <a:buChar char="•"/>
              <a:tabLst>
                <a:tab pos="914400" algn="l"/>
              </a:tabLst>
            </a:pPr>
            <a:r>
              <a:rPr lang="en-GB" sz="2000" dirty="0">
                <a:effectLst/>
                <a:latin typeface="Calibri" panose="020F0502020204030204" pitchFamily="34" charset="0"/>
                <a:ea typeface="Calibri" panose="020F0502020204030204" pitchFamily="34" charset="0"/>
                <a:cs typeface="Arial" panose="020B0604020202020204" pitchFamily="34" charset="0"/>
              </a:rPr>
              <a:t>environmental factor</a:t>
            </a:r>
          </a:p>
        </p:txBody>
      </p:sp>
    </p:spTree>
    <p:extLst>
      <p:ext uri="{BB962C8B-B14F-4D97-AF65-F5344CB8AC3E}">
        <p14:creationId xmlns:p14="http://schemas.microsoft.com/office/powerpoint/2010/main" val="1565266226"/>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TM10001114[[fn=Gallery]]</Template>
  <TotalTime>375</TotalTime>
  <Words>1101</Words>
  <Application>Microsoft Office PowerPoint</Application>
  <PresentationFormat>Widescreen</PresentationFormat>
  <Paragraphs>98</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Amasis MT Pro Black</vt:lpstr>
      <vt:lpstr>Arial</vt:lpstr>
      <vt:lpstr>Calibri</vt:lpstr>
      <vt:lpstr>Gill Sans MT</vt:lpstr>
      <vt:lpstr>Open Sans</vt:lpstr>
      <vt:lpstr>Times New Roman</vt:lpstr>
      <vt:lpstr>Gallery</vt:lpstr>
      <vt:lpstr>PROCUREMENT</vt:lpstr>
      <vt:lpstr>Structure</vt:lpstr>
      <vt:lpstr>What is the procurement?  </vt:lpstr>
      <vt:lpstr>What is the procurement management? </vt:lpstr>
      <vt:lpstr>The practise of Government Procurement Guidelines - 2006 </vt:lpstr>
      <vt:lpstr>What are the objectives of the procurement? (P.G. 1.2) </vt:lpstr>
      <vt:lpstr>What is the procurement plan? (P.G. 4.1) </vt:lpstr>
      <vt:lpstr>What are the key steps of the procurement process? </vt:lpstr>
      <vt:lpstr>How does implement the procurement process? </vt:lpstr>
      <vt:lpstr>How does implement the procurement process? Cont…. </vt:lpstr>
      <vt:lpstr>How does implement the procurement process? Cont….</vt:lpstr>
      <vt:lpstr>How does implement the procurement process? Cont….</vt:lpstr>
      <vt:lpstr>How does implement the procurement process? Cont….</vt:lpstr>
      <vt:lpstr>How does implement the procurement process?  Cont….</vt:lpstr>
      <vt:lpstr>Practical Issues!!!!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PROCUREMENT</dc:title>
  <dc:creator>Wahfeek</dc:creator>
  <cp:lastModifiedBy>A. G. F. Fazna</cp:lastModifiedBy>
  <cp:revision>2</cp:revision>
  <cp:lastPrinted>2021-11-19T02:57:07Z</cp:lastPrinted>
  <dcterms:created xsi:type="dcterms:W3CDTF">2021-11-18T01:29:13Z</dcterms:created>
  <dcterms:modified xsi:type="dcterms:W3CDTF">2021-11-19T03:06:09Z</dcterms:modified>
</cp:coreProperties>
</file>